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bookmarkIdSeed="5">
  <p:sldMasterIdLst>
    <p:sldMasterId id="2147483660" r:id="rId1"/>
  </p:sldMasterIdLst>
  <p:sldIdLst>
    <p:sldId id="256" r:id="rId2"/>
    <p:sldId id="257" r:id="rId3"/>
    <p:sldId id="258" r:id="rId4"/>
    <p:sldId id="259" r:id="rId5"/>
    <p:sldId id="274" r:id="rId6"/>
    <p:sldId id="260" r:id="rId7"/>
    <p:sldId id="273" r:id="rId8"/>
    <p:sldId id="262" r:id="rId9"/>
    <p:sldId id="275" r:id="rId10"/>
    <p:sldId id="276" r:id="rId11"/>
    <p:sldId id="277" r:id="rId12"/>
    <p:sldId id="287" r:id="rId13"/>
    <p:sldId id="288" r:id="rId14"/>
    <p:sldId id="279" r:id="rId15"/>
    <p:sldId id="280" r:id="rId16"/>
    <p:sldId id="281" r:id="rId17"/>
    <p:sldId id="282" r:id="rId18"/>
    <p:sldId id="289" r:id="rId19"/>
    <p:sldId id="283" r:id="rId20"/>
    <p:sldId id="285" r:id="rId21"/>
    <p:sldId id="290" r:id="rId22"/>
    <p:sldId id="291" r:id="rId23"/>
    <p:sldId id="286" r:id="rId24"/>
    <p:sldId id="27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8A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78" autoAdjust="0"/>
    <p:restoredTop sz="94660"/>
  </p:normalViewPr>
  <p:slideViewPr>
    <p:cSldViewPr snapToGrid="0">
      <p:cViewPr varScale="1">
        <p:scale>
          <a:sx n="78" d="100"/>
          <a:sy n="78" d="100"/>
        </p:scale>
        <p:origin x="71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77B70-C077-B625-784E-5AE731D4D6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CA26A59-002C-E14E-FA8C-F369A95960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6BC6EFD-71D0-7112-7E4C-5B0D15D3ACB1}"/>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0B09536C-07B3-2DDA-1B62-A363F93CD3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902F76-9500-A965-4A01-BE339CBC2CB9}"/>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37845755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57443-C4C8-21D7-4A89-07330A1E5F1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52CF4CE-7A08-41B6-E0DD-2A8F6BE960C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D5A1DE-ED02-A063-0F5F-67A0987F85ED}"/>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D507E885-00DC-C0ED-6461-2BAAB291EF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FECAAF-DA19-3CCB-F06B-A4C9002B2523}"/>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41157297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7574E9-81F4-5FCB-B761-41B449C1743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851B5C1-F883-03E2-073C-04205760602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01604C-3229-F6E4-38E1-DF1D1ED0578D}"/>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1C2F48FD-C474-4545-02BE-A47AA9B42C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93688A-4947-E35A-AAE3-4EA34D9849CB}"/>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3091654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857B6-B2B3-B430-772C-F13251F6367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6FF9B7-7D6E-9985-837D-2E23CE90866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BE0CDD0-D480-1A93-69DD-0A74D92BD3F7}"/>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F9A93EAB-CD25-36FA-0F5D-084B83BF3B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4D03C4-8AF8-4500-8CFD-023C0992C445}"/>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1663962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BC933-1282-ED8D-994C-099DDBB3AC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7A4AEE9-BB14-3C35-FE82-446E5FD6A90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82F872-6F2D-8D32-5313-72FD9C722E3E}"/>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3E726FC9-6849-C9CC-C931-6AB80D34F6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28328E-676C-E2B6-F7C9-CBA164D7B828}"/>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29800294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DF22E-690A-6AB1-AA81-8B7861385E8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FFB753B-E138-B116-09EC-61880179AF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F277F2D-99C9-C843-DFF3-BDB9CD82A07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6E8B55A-D6BF-DD6D-3ABD-C77A4CBA53F7}"/>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6" name="Footer Placeholder 5">
            <a:extLst>
              <a:ext uri="{FF2B5EF4-FFF2-40B4-BE49-F238E27FC236}">
                <a16:creationId xmlns:a16="http://schemas.microsoft.com/office/drawing/2014/main" id="{2D4BA68F-9DAA-1DF5-880F-0086FE3E0C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EF415A6-A970-62C5-655D-CC1A2E049063}"/>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26286018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3F3BB-C67A-694D-1886-6A7E4D65BEE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A246E37-4EE6-C2AD-C970-0B34294F11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9531EE-0D8F-9AAE-7660-E6A945636E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17C63C9-095C-B3D3-8093-6E2B6C21E07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FA5CB3-B825-B80D-EBD5-A1647F3B7F2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77106CC-FF26-A5F6-5829-AB20DA3CD4B0}"/>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8" name="Footer Placeholder 7">
            <a:extLst>
              <a:ext uri="{FF2B5EF4-FFF2-40B4-BE49-F238E27FC236}">
                <a16:creationId xmlns:a16="http://schemas.microsoft.com/office/drawing/2014/main" id="{42031ABF-1F45-0067-218F-F7B10433E55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C6E09C3-88A5-2908-9B93-61C1F734854E}"/>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899139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2B1EC-5F6C-E91E-D1AD-8C6A69F80B15}"/>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4801DAA-BD49-5B2A-C99B-4BC698B37C0E}"/>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4" name="Footer Placeholder 3">
            <a:extLst>
              <a:ext uri="{FF2B5EF4-FFF2-40B4-BE49-F238E27FC236}">
                <a16:creationId xmlns:a16="http://schemas.microsoft.com/office/drawing/2014/main" id="{22B73FB6-8C8D-E954-2CB0-B254360D0A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57E8E5-B76E-2D47-87F8-2F735D17D873}"/>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5124409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8F20677-4354-776C-3228-CFDA3B892BA6}"/>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3" name="Footer Placeholder 2">
            <a:extLst>
              <a:ext uri="{FF2B5EF4-FFF2-40B4-BE49-F238E27FC236}">
                <a16:creationId xmlns:a16="http://schemas.microsoft.com/office/drawing/2014/main" id="{5BE97BC0-BEE4-B754-5639-6B4C219830D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D971998-8D91-CCE0-C874-5D7C7BA94627}"/>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2853362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F903F-653B-F7DB-C946-B2F8F504A9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A069D1B-AB46-1331-936D-B3CCED09B6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EF7C172-373A-F766-B02E-B3CE822083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14E9AE-DD3A-7168-89BA-C9676EEDA2F6}"/>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6" name="Footer Placeholder 5">
            <a:extLst>
              <a:ext uri="{FF2B5EF4-FFF2-40B4-BE49-F238E27FC236}">
                <a16:creationId xmlns:a16="http://schemas.microsoft.com/office/drawing/2014/main" id="{F4827543-C5D4-374B-55FF-E38B809D5F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6CFCA4-099D-C6A3-ACAC-594CFD1D30A1}"/>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17286067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F4EBF-B635-8981-1A7F-533D2988DA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C69882F-B3E6-0B27-1742-E3030EDFBE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E11A69CB-7330-F945-31B4-8AFBA6F68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FE8548-6350-5380-3BD5-9D8E2C497BC5}"/>
              </a:ext>
            </a:extLst>
          </p:cNvPr>
          <p:cNvSpPr>
            <a:spLocks noGrp="1"/>
          </p:cNvSpPr>
          <p:nvPr>
            <p:ph type="dt" sz="half" idx="10"/>
          </p:nvPr>
        </p:nvSpPr>
        <p:spPr/>
        <p:txBody>
          <a:bodyPr/>
          <a:lstStyle/>
          <a:p>
            <a:fld id="{ED4A90BE-4899-42A9-BACA-9AB2E995A27B}" type="datetimeFigureOut">
              <a:rPr lang="en-US" smtClean="0"/>
              <a:t>12/4/2025</a:t>
            </a:fld>
            <a:endParaRPr lang="en-US"/>
          </a:p>
        </p:txBody>
      </p:sp>
      <p:sp>
        <p:nvSpPr>
          <p:cNvPr id="6" name="Footer Placeholder 5">
            <a:extLst>
              <a:ext uri="{FF2B5EF4-FFF2-40B4-BE49-F238E27FC236}">
                <a16:creationId xmlns:a16="http://schemas.microsoft.com/office/drawing/2014/main" id="{0F2C0F3D-8467-DF4A-82CC-BB29B47219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E98C98-8CC7-303C-96FB-593835AFA348}"/>
              </a:ext>
            </a:extLst>
          </p:cNvPr>
          <p:cNvSpPr>
            <a:spLocks noGrp="1"/>
          </p:cNvSpPr>
          <p:nvPr>
            <p:ph type="sldNum" sz="quarter" idx="12"/>
          </p:nvPr>
        </p:nvSpPr>
        <p:spPr/>
        <p:txBody>
          <a:bodyPr/>
          <a:lstStyle/>
          <a:p>
            <a:fld id="{1520A302-8057-4048-AB40-BF78F3829529}" type="slidenum">
              <a:rPr lang="en-US" smtClean="0"/>
              <a:t>‹#›</a:t>
            </a:fld>
            <a:endParaRPr lang="en-US"/>
          </a:p>
        </p:txBody>
      </p:sp>
    </p:spTree>
    <p:extLst>
      <p:ext uri="{BB962C8B-B14F-4D97-AF65-F5344CB8AC3E}">
        <p14:creationId xmlns:p14="http://schemas.microsoft.com/office/powerpoint/2010/main" val="30240793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CB929A-C5B6-1940-0199-3E89E196D9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DC46005-E6BE-8B25-2B6D-E5733BAC77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2C0E46F-4B2C-F249-175C-9820A739BE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4A90BE-4899-42A9-BACA-9AB2E995A27B}" type="datetimeFigureOut">
              <a:rPr lang="en-US" smtClean="0"/>
              <a:t>12/4/2025</a:t>
            </a:fld>
            <a:endParaRPr lang="en-US"/>
          </a:p>
        </p:txBody>
      </p:sp>
      <p:sp>
        <p:nvSpPr>
          <p:cNvPr id="5" name="Footer Placeholder 4">
            <a:extLst>
              <a:ext uri="{FF2B5EF4-FFF2-40B4-BE49-F238E27FC236}">
                <a16:creationId xmlns:a16="http://schemas.microsoft.com/office/drawing/2014/main" id="{3EEDF126-9F5E-7EDD-34CB-C6C02C0E000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6BED8D-E42A-6D86-B858-73A4DD5D60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20A302-8057-4048-AB40-BF78F3829529}" type="slidenum">
              <a:rPr lang="en-US" smtClean="0"/>
              <a:t>‹#›</a:t>
            </a:fld>
            <a:endParaRPr lang="en-US"/>
          </a:p>
        </p:txBody>
      </p:sp>
    </p:spTree>
    <p:extLst>
      <p:ext uri="{BB962C8B-B14F-4D97-AF65-F5344CB8AC3E}">
        <p14:creationId xmlns:p14="http://schemas.microsoft.com/office/powerpoint/2010/main" val="11098622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AF0FC6E-4CBF-57B1-01E8-03010218BD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0422" y="2112741"/>
            <a:ext cx="1780331" cy="1786158"/>
          </a:xfrm>
          <a:prstGeom prst="rect">
            <a:avLst/>
          </a:prstGeom>
        </p:spPr>
      </p:pic>
      <p:sp>
        <p:nvSpPr>
          <p:cNvPr id="6" name="TextBox 5">
            <a:extLst>
              <a:ext uri="{FF2B5EF4-FFF2-40B4-BE49-F238E27FC236}">
                <a16:creationId xmlns:a16="http://schemas.microsoft.com/office/drawing/2014/main" id="{EBF4D545-BDA7-1EFB-C046-0EC2C4B83B0C}"/>
              </a:ext>
            </a:extLst>
          </p:cNvPr>
          <p:cNvSpPr txBox="1"/>
          <p:nvPr/>
        </p:nvSpPr>
        <p:spPr>
          <a:xfrm>
            <a:off x="411541" y="411932"/>
            <a:ext cx="11198087" cy="1508105"/>
          </a:xfrm>
          <a:prstGeom prst="rect">
            <a:avLst/>
          </a:prstGeom>
          <a:noFill/>
        </p:spPr>
        <p:txBody>
          <a:bodyPr wrap="square" rtlCol="0">
            <a:spAutoFit/>
          </a:bodyPr>
          <a:lstStyle/>
          <a:p>
            <a:pPr algn="ctr"/>
            <a:r>
              <a:rPr lang="en-US" sz="2000" dirty="0">
                <a:cs typeface="Times New Roman" panose="02020603050405020304" pitchFamily="18" charset="0"/>
              </a:rPr>
              <a:t>Prof. V. B. Shah Institute Of Management &amp; R. V. Patel College Of Commerce (Eng. Med.) &amp; </a:t>
            </a:r>
          </a:p>
          <a:p>
            <a:pPr algn="ctr"/>
            <a:r>
              <a:rPr lang="en-US" sz="2000" dirty="0">
                <a:cs typeface="Times New Roman" panose="02020603050405020304" pitchFamily="18" charset="0"/>
              </a:rPr>
              <a:t>V. L. Shah College Of Commerce (Guj. Med.) &amp;</a:t>
            </a:r>
          </a:p>
          <a:p>
            <a:pPr algn="ctr"/>
            <a:r>
              <a:rPr lang="en-US" sz="2400" b="1" dirty="0" err="1">
                <a:cs typeface="Times New Roman" panose="02020603050405020304" pitchFamily="18" charset="0"/>
              </a:rPr>
              <a:t>Sutex</a:t>
            </a:r>
            <a:r>
              <a:rPr lang="en-US" sz="2400" b="1" dirty="0">
                <a:cs typeface="Times New Roman" panose="02020603050405020304" pitchFamily="18" charset="0"/>
              </a:rPr>
              <a:t> Bank College Of Computer Application &amp; Science</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cs typeface="Times New Roman" panose="02020603050405020304" pitchFamily="18" charset="0"/>
              </a:rPr>
              <a:t>(Accredited ‘B’ (CGPA 2.55) by NAAC Dec.-2009)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cs typeface="Times New Roman" panose="02020603050405020304" pitchFamily="18" charset="0"/>
              </a:rPr>
              <a:t>VEER NARMAD SOUTH GUJARAT UNIVERSITY, SURAT</a:t>
            </a:r>
          </a:p>
        </p:txBody>
      </p:sp>
      <p:sp>
        <p:nvSpPr>
          <p:cNvPr id="10" name="TextBox 9">
            <a:extLst>
              <a:ext uri="{FF2B5EF4-FFF2-40B4-BE49-F238E27FC236}">
                <a16:creationId xmlns:a16="http://schemas.microsoft.com/office/drawing/2014/main" id="{866FEE04-5B8D-DB1C-7005-FF45C4E47087}"/>
              </a:ext>
            </a:extLst>
          </p:cNvPr>
          <p:cNvSpPr txBox="1"/>
          <p:nvPr/>
        </p:nvSpPr>
        <p:spPr>
          <a:xfrm>
            <a:off x="5158432" y="4091603"/>
            <a:ext cx="1704313" cy="492443"/>
          </a:xfrm>
          <a:prstGeom prst="rect">
            <a:avLst/>
          </a:prstGeom>
          <a:noFill/>
        </p:spPr>
        <p:txBody>
          <a:bodyPr wrap="none" rtlCol="0">
            <a:spAutoFit/>
          </a:bodyPr>
          <a:lstStyle/>
          <a:p>
            <a:r>
              <a:rPr lang="en-US" sz="2600" b="1" dirty="0">
                <a:latin typeface="Times New Roman" panose="02020603050405020304" pitchFamily="18" charset="0"/>
                <a:cs typeface="Times New Roman" panose="02020603050405020304" pitchFamily="18" charset="0"/>
              </a:rPr>
              <a:t>AIRSTRO</a:t>
            </a:r>
          </a:p>
        </p:txBody>
      </p:sp>
      <p:sp>
        <p:nvSpPr>
          <p:cNvPr id="11" name="TextBox 10">
            <a:extLst>
              <a:ext uri="{FF2B5EF4-FFF2-40B4-BE49-F238E27FC236}">
                <a16:creationId xmlns:a16="http://schemas.microsoft.com/office/drawing/2014/main" id="{E697E420-3A72-D4F9-BB48-9CD06F933C47}"/>
              </a:ext>
            </a:extLst>
          </p:cNvPr>
          <p:cNvSpPr txBox="1"/>
          <p:nvPr/>
        </p:nvSpPr>
        <p:spPr>
          <a:xfrm>
            <a:off x="4653170" y="4899517"/>
            <a:ext cx="2714846" cy="646331"/>
          </a:xfrm>
          <a:prstGeom prst="rect">
            <a:avLst/>
          </a:prstGeom>
          <a:noFill/>
        </p:spPr>
        <p:txBody>
          <a:bodyPr wrap="none" rtlCol="0">
            <a:spAutoFit/>
          </a:bodyPr>
          <a:lstStyle/>
          <a:p>
            <a:pPr algn="ctr"/>
            <a:r>
              <a:rPr lang="en-US" b="1" dirty="0">
                <a:cs typeface="Times New Roman" panose="02020603050405020304" pitchFamily="18" charset="0"/>
              </a:rPr>
              <a:t>GUIDED BY:</a:t>
            </a:r>
          </a:p>
          <a:p>
            <a:pPr algn="ctr"/>
            <a:r>
              <a:rPr lang="en-US" dirty="0">
                <a:cs typeface="Times New Roman" panose="02020603050405020304" pitchFamily="18" charset="0"/>
              </a:rPr>
              <a:t>Asst. Prof. Twinkle Panchal</a:t>
            </a:r>
          </a:p>
        </p:txBody>
      </p:sp>
      <p:sp>
        <p:nvSpPr>
          <p:cNvPr id="2" name="TextBox 1">
            <a:extLst>
              <a:ext uri="{FF2B5EF4-FFF2-40B4-BE49-F238E27FC236}">
                <a16:creationId xmlns:a16="http://schemas.microsoft.com/office/drawing/2014/main" id="{63B0C388-C7FA-3FA1-BD04-20BC1E1FE776}"/>
              </a:ext>
            </a:extLst>
          </p:cNvPr>
          <p:cNvSpPr txBox="1"/>
          <p:nvPr/>
        </p:nvSpPr>
        <p:spPr>
          <a:xfrm>
            <a:off x="1141611" y="5961347"/>
            <a:ext cx="9737949" cy="369332"/>
          </a:xfrm>
          <a:prstGeom prst="rect">
            <a:avLst/>
          </a:prstGeom>
          <a:noFill/>
        </p:spPr>
        <p:txBody>
          <a:bodyPr wrap="square" numCol="3" rtlCol="0">
            <a:spAutoFit/>
          </a:bodyPr>
          <a:lstStyle/>
          <a:p>
            <a:pPr algn="ctr"/>
            <a:r>
              <a:rPr lang="en-US" dirty="0">
                <a:cs typeface="Times New Roman" panose="02020603050405020304" pitchFamily="18" charset="0"/>
              </a:rPr>
              <a:t>647 – Nishil Chavda</a:t>
            </a:r>
          </a:p>
          <a:p>
            <a:pPr algn="ctr"/>
            <a:r>
              <a:rPr lang="en-US" dirty="0">
                <a:cs typeface="Times New Roman" panose="02020603050405020304" pitchFamily="18" charset="0"/>
              </a:rPr>
              <a:t>658 – Deep </a:t>
            </a:r>
            <a:r>
              <a:rPr lang="en-US" dirty="0" err="1">
                <a:cs typeface="Times New Roman" panose="02020603050405020304" pitchFamily="18" charset="0"/>
              </a:rPr>
              <a:t>Sorathiya</a:t>
            </a:r>
            <a:endParaRPr lang="en-US" dirty="0">
              <a:cs typeface="Times New Roman" panose="02020603050405020304" pitchFamily="18" charset="0"/>
            </a:endParaRPr>
          </a:p>
          <a:p>
            <a:pPr algn="ctr"/>
            <a:r>
              <a:rPr lang="en-US" dirty="0">
                <a:cs typeface="Times New Roman" panose="02020603050405020304" pitchFamily="18" charset="0"/>
              </a:rPr>
              <a:t>678 – Rahul Gadhiya</a:t>
            </a:r>
          </a:p>
        </p:txBody>
      </p:sp>
      <p:sp>
        <p:nvSpPr>
          <p:cNvPr id="3" name="TextBox 2">
            <a:extLst>
              <a:ext uri="{FF2B5EF4-FFF2-40B4-BE49-F238E27FC236}">
                <a16:creationId xmlns:a16="http://schemas.microsoft.com/office/drawing/2014/main" id="{3EAAD124-5C2C-62AA-869D-9737C3721C37}"/>
              </a:ext>
            </a:extLst>
          </p:cNvPr>
          <p:cNvSpPr txBox="1"/>
          <p:nvPr/>
        </p:nvSpPr>
        <p:spPr>
          <a:xfrm>
            <a:off x="4803725" y="5674300"/>
            <a:ext cx="2413722" cy="646331"/>
          </a:xfrm>
          <a:prstGeom prst="rect">
            <a:avLst/>
          </a:prstGeom>
          <a:noFill/>
        </p:spPr>
        <p:txBody>
          <a:bodyPr wrap="square" rtlCol="0">
            <a:spAutoFit/>
          </a:bodyPr>
          <a:lstStyle/>
          <a:p>
            <a:pPr algn="ctr"/>
            <a:r>
              <a:rPr lang="en-US" b="1" dirty="0">
                <a:cs typeface="Times New Roman" panose="02020603050405020304" pitchFamily="18" charset="0"/>
              </a:rPr>
              <a:t>SUBMITTED BY:</a:t>
            </a:r>
          </a:p>
          <a:p>
            <a:pPr algn="ctr"/>
            <a:endParaRPr lang="en-US" b="1" dirty="0">
              <a:cs typeface="Times New Roman" panose="02020603050405020304" pitchFamily="18" charset="0"/>
            </a:endParaRPr>
          </a:p>
        </p:txBody>
      </p:sp>
    </p:spTree>
    <p:extLst>
      <p:ext uri="{BB962C8B-B14F-4D97-AF65-F5344CB8AC3E}">
        <p14:creationId xmlns:p14="http://schemas.microsoft.com/office/powerpoint/2010/main" val="2542156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8D5DD5-3435-19E0-9A46-2BF2451619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82EA27-F270-C2F6-E702-CA55B7842327}"/>
              </a:ext>
            </a:extLst>
          </p:cNvPr>
          <p:cNvSpPr>
            <a:spLocks noGrp="1"/>
          </p:cNvSpPr>
          <p:nvPr>
            <p:ph type="title"/>
          </p:nvPr>
        </p:nvSpPr>
        <p:spPr>
          <a:xfrm>
            <a:off x="838200" y="1"/>
            <a:ext cx="10515600" cy="938986"/>
          </a:xfrm>
        </p:spPr>
        <p:txBody>
          <a:bodyPr>
            <a:normAutofit/>
          </a:bodyPr>
          <a:lstStyle/>
          <a:p>
            <a:pPr algn="ctr"/>
            <a:r>
              <a:rPr lang="en-US" sz="3000" b="1" dirty="0">
                <a:latin typeface="+mn-lt"/>
              </a:rPr>
              <a:t>1 Level Admin/User Diagram</a:t>
            </a:r>
            <a:endParaRPr lang="en-IN" sz="3000" b="1" dirty="0">
              <a:latin typeface="+mn-lt"/>
            </a:endParaRPr>
          </a:p>
        </p:txBody>
      </p:sp>
      <p:pic>
        <p:nvPicPr>
          <p:cNvPr id="6" name="Content Placeholder 5">
            <a:extLst>
              <a:ext uri="{FF2B5EF4-FFF2-40B4-BE49-F238E27FC236}">
                <a16:creationId xmlns:a16="http://schemas.microsoft.com/office/drawing/2014/main" id="{B55E2B2D-517A-F7C8-99D9-03B067B86DF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l="5037" r="7849"/>
          <a:stretch>
            <a:fillRect/>
          </a:stretch>
        </p:blipFill>
        <p:spPr>
          <a:xfrm>
            <a:off x="599767" y="1323073"/>
            <a:ext cx="4636692" cy="4562538"/>
          </a:xfrm>
        </p:spPr>
      </p:pic>
      <p:pic>
        <p:nvPicPr>
          <p:cNvPr id="10" name="Picture 9">
            <a:extLst>
              <a:ext uri="{FF2B5EF4-FFF2-40B4-BE49-F238E27FC236}">
                <a16:creationId xmlns:a16="http://schemas.microsoft.com/office/drawing/2014/main" id="{6E05CC71-1A06-D595-6DDB-EC011AD00022}"/>
              </a:ext>
            </a:extLst>
          </p:cNvPr>
          <p:cNvPicPr>
            <a:picLocks noChangeAspect="1"/>
          </p:cNvPicPr>
          <p:nvPr/>
        </p:nvPicPr>
        <p:blipFill>
          <a:blip r:embed="rId3">
            <a:extLst>
              <a:ext uri="{28A0092B-C50C-407E-A947-70E740481C1C}">
                <a14:useLocalDpi xmlns:a14="http://schemas.microsoft.com/office/drawing/2010/main" val="0"/>
              </a:ext>
            </a:extLst>
          </a:blip>
          <a:srcRect l="2716" r="3052"/>
          <a:stretch>
            <a:fillRect/>
          </a:stretch>
        </p:blipFill>
        <p:spPr>
          <a:xfrm>
            <a:off x="5655122" y="1132349"/>
            <a:ext cx="5937111" cy="4943986"/>
          </a:xfrm>
          <a:prstGeom prst="rect">
            <a:avLst/>
          </a:prstGeom>
        </p:spPr>
      </p:pic>
    </p:spTree>
    <p:extLst>
      <p:ext uri="{BB962C8B-B14F-4D97-AF65-F5344CB8AC3E}">
        <p14:creationId xmlns:p14="http://schemas.microsoft.com/office/powerpoint/2010/main" val="14133390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FBA21-32DC-2808-C57B-4B840B4D02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4CAA76-3BF7-D1D2-29B3-14E0A272A95E}"/>
              </a:ext>
            </a:extLst>
          </p:cNvPr>
          <p:cNvSpPr>
            <a:spLocks noGrp="1"/>
          </p:cNvSpPr>
          <p:nvPr>
            <p:ph type="title"/>
          </p:nvPr>
        </p:nvSpPr>
        <p:spPr>
          <a:xfrm>
            <a:off x="838200" y="1"/>
            <a:ext cx="10515600" cy="938986"/>
          </a:xfrm>
        </p:spPr>
        <p:txBody>
          <a:bodyPr>
            <a:normAutofit/>
          </a:bodyPr>
          <a:lstStyle/>
          <a:p>
            <a:pPr algn="ctr"/>
            <a:r>
              <a:rPr lang="en-US" sz="3000" b="1" dirty="0">
                <a:latin typeface="+mn-lt"/>
              </a:rPr>
              <a:t>ER Diagram</a:t>
            </a:r>
            <a:endParaRPr lang="en-IN" sz="3000" b="1" dirty="0">
              <a:latin typeface="+mn-lt"/>
            </a:endParaRPr>
          </a:p>
        </p:txBody>
      </p:sp>
      <p:pic>
        <p:nvPicPr>
          <p:cNvPr id="12" name="Content Placeholder 11">
            <a:extLst>
              <a:ext uri="{FF2B5EF4-FFF2-40B4-BE49-F238E27FC236}">
                <a16:creationId xmlns:a16="http://schemas.microsoft.com/office/drawing/2014/main" id="{A3E66481-D598-90DD-3236-9EBA21097C4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2441" y="732510"/>
            <a:ext cx="9167118" cy="5740712"/>
          </a:xfrm>
        </p:spPr>
      </p:pic>
    </p:spTree>
    <p:extLst>
      <p:ext uri="{BB962C8B-B14F-4D97-AF65-F5344CB8AC3E}">
        <p14:creationId xmlns:p14="http://schemas.microsoft.com/office/powerpoint/2010/main" val="26042678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F17D34-D8A1-B0A7-FA3D-F1482FEC0D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F316B6-9552-1F21-ACC4-FCDD53323CA9}"/>
              </a:ext>
            </a:extLst>
          </p:cNvPr>
          <p:cNvSpPr>
            <a:spLocks noGrp="1"/>
          </p:cNvSpPr>
          <p:nvPr>
            <p:ph type="title"/>
          </p:nvPr>
        </p:nvSpPr>
        <p:spPr>
          <a:xfrm>
            <a:off x="838200" y="1"/>
            <a:ext cx="10515600" cy="938986"/>
          </a:xfrm>
        </p:spPr>
        <p:txBody>
          <a:bodyPr>
            <a:normAutofit/>
          </a:bodyPr>
          <a:lstStyle/>
          <a:p>
            <a:pPr algn="ctr"/>
            <a:r>
              <a:rPr lang="en-US" sz="3000" b="1" dirty="0">
                <a:latin typeface="+mn-lt"/>
              </a:rPr>
              <a:t>DATABASE DESIGN</a:t>
            </a:r>
            <a:endParaRPr lang="en-IN" sz="3000" b="1" dirty="0">
              <a:latin typeface="+mn-lt"/>
            </a:endParaRPr>
          </a:p>
        </p:txBody>
      </p:sp>
      <p:sp>
        <p:nvSpPr>
          <p:cNvPr id="5" name="Rectangle 5">
            <a:extLst>
              <a:ext uri="{FF2B5EF4-FFF2-40B4-BE49-F238E27FC236}">
                <a16:creationId xmlns:a16="http://schemas.microsoft.com/office/drawing/2014/main" id="{1367B857-8422-9B88-1BFE-B7DADFB0A414}"/>
              </a:ext>
            </a:extLst>
          </p:cNvPr>
          <p:cNvSpPr>
            <a:spLocks noChangeArrowheads="1"/>
          </p:cNvSpPr>
          <p:nvPr/>
        </p:nvSpPr>
        <p:spPr bwMode="auto">
          <a:xfrm>
            <a:off x="183045" y="1190412"/>
            <a:ext cx="1693607"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11675" algn="l"/>
              </a:tabLst>
              <a:defRPr>
                <a:solidFill>
                  <a:schemeClr val="tx1"/>
                </a:solidFill>
                <a:latin typeface="Arial" panose="020B0604020202020204" pitchFamily="34" charset="0"/>
              </a:defRPr>
            </a:lvl1pPr>
            <a:lvl2pPr eaLnBrk="0" fontAlgn="base" hangingPunct="0">
              <a:spcBef>
                <a:spcPct val="0"/>
              </a:spcBef>
              <a:spcAft>
                <a:spcPct val="0"/>
              </a:spcAft>
              <a:tabLst>
                <a:tab pos="4511675" algn="l"/>
              </a:tabLst>
              <a:defRPr>
                <a:solidFill>
                  <a:schemeClr val="tx1"/>
                </a:solidFill>
                <a:latin typeface="Arial" panose="020B0604020202020204" pitchFamily="34" charset="0"/>
              </a:defRPr>
            </a:lvl2pPr>
            <a:lvl3pPr eaLnBrk="0" fontAlgn="base" hangingPunct="0">
              <a:spcBef>
                <a:spcPct val="0"/>
              </a:spcBef>
              <a:spcAft>
                <a:spcPct val="0"/>
              </a:spcAft>
              <a:tabLst>
                <a:tab pos="4511675" algn="l"/>
              </a:tabLst>
              <a:defRPr>
                <a:solidFill>
                  <a:schemeClr val="tx1"/>
                </a:solidFill>
                <a:latin typeface="Arial" panose="020B0604020202020204" pitchFamily="34" charset="0"/>
              </a:defRPr>
            </a:lvl3pPr>
            <a:lvl4pPr eaLnBrk="0" fontAlgn="base" hangingPunct="0">
              <a:spcBef>
                <a:spcPct val="0"/>
              </a:spcBef>
              <a:spcAft>
                <a:spcPct val="0"/>
              </a:spcAft>
              <a:tabLst>
                <a:tab pos="4511675" algn="l"/>
              </a:tabLst>
              <a:defRPr>
                <a:solidFill>
                  <a:schemeClr val="tx1"/>
                </a:solidFill>
                <a:latin typeface="Arial" panose="020B0604020202020204" pitchFamily="34" charset="0"/>
              </a:defRPr>
            </a:lvl4pPr>
            <a:lvl5pPr eaLnBrk="0" fontAlgn="base" hangingPunct="0">
              <a:spcBef>
                <a:spcPct val="0"/>
              </a:spcBef>
              <a:spcAft>
                <a:spcPct val="0"/>
              </a:spcAft>
              <a:tabLst>
                <a:tab pos="4511675" algn="l"/>
              </a:tabLst>
              <a:defRPr>
                <a:solidFill>
                  <a:schemeClr val="tx1"/>
                </a:solidFill>
                <a:latin typeface="Arial" panose="020B0604020202020204" pitchFamily="34" charset="0"/>
              </a:defRPr>
            </a:lvl5pPr>
            <a:lvl6pPr eaLnBrk="0" fontAlgn="base" hangingPunct="0">
              <a:spcBef>
                <a:spcPct val="0"/>
              </a:spcBef>
              <a:spcAft>
                <a:spcPct val="0"/>
              </a:spcAft>
              <a:tabLst>
                <a:tab pos="4511675" algn="l"/>
              </a:tabLst>
              <a:defRPr>
                <a:solidFill>
                  <a:schemeClr val="tx1"/>
                </a:solidFill>
                <a:latin typeface="Arial" panose="020B0604020202020204" pitchFamily="34" charset="0"/>
              </a:defRPr>
            </a:lvl6pPr>
            <a:lvl7pPr eaLnBrk="0" fontAlgn="base" hangingPunct="0">
              <a:spcBef>
                <a:spcPct val="0"/>
              </a:spcBef>
              <a:spcAft>
                <a:spcPct val="0"/>
              </a:spcAft>
              <a:tabLst>
                <a:tab pos="4511675" algn="l"/>
              </a:tabLst>
              <a:defRPr>
                <a:solidFill>
                  <a:schemeClr val="tx1"/>
                </a:solidFill>
                <a:latin typeface="Arial" panose="020B0604020202020204" pitchFamily="34" charset="0"/>
              </a:defRPr>
            </a:lvl7pPr>
            <a:lvl8pPr eaLnBrk="0" fontAlgn="base" hangingPunct="0">
              <a:spcBef>
                <a:spcPct val="0"/>
              </a:spcBef>
              <a:spcAft>
                <a:spcPct val="0"/>
              </a:spcAft>
              <a:tabLst>
                <a:tab pos="4511675" algn="l"/>
              </a:tabLst>
              <a:defRPr>
                <a:solidFill>
                  <a:schemeClr val="tx1"/>
                </a:solidFill>
                <a:latin typeface="Arial" panose="020B0604020202020204" pitchFamily="34" charset="0"/>
              </a:defRPr>
            </a:lvl8pPr>
            <a:lvl9pPr eaLnBrk="0" fontAlgn="base" hangingPunct="0">
              <a:spcBef>
                <a:spcPct val="0"/>
              </a:spcBef>
              <a:spcAft>
                <a:spcPct val="0"/>
              </a:spcAft>
              <a:tabLst>
                <a:tab pos="451167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511675" algn="l"/>
              </a:tabLst>
            </a:pPr>
            <a:r>
              <a:rPr kumimoji="0" lang="en-US" altLang="en-US" sz="2200" b="1" i="0" u="none" strike="noStrike" cap="none" normalizeH="0" baseline="0" dirty="0" bmk="">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Admin Table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11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7">
            <a:extLst>
              <a:ext uri="{FF2B5EF4-FFF2-40B4-BE49-F238E27FC236}">
                <a16:creationId xmlns:a16="http://schemas.microsoft.com/office/drawing/2014/main" id="{B50EBD20-A8C9-CF40-62DF-E8755A04230F}"/>
              </a:ext>
            </a:extLst>
          </p:cNvPr>
          <p:cNvSpPr>
            <a:spLocks noChangeArrowheads="1"/>
          </p:cNvSpPr>
          <p:nvPr/>
        </p:nvSpPr>
        <p:spPr bwMode="auto">
          <a:xfrm>
            <a:off x="5128751" y="4152064"/>
            <a:ext cx="1934498"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11675" algn="l"/>
              </a:tabLst>
              <a:defRPr>
                <a:solidFill>
                  <a:schemeClr val="tx1"/>
                </a:solidFill>
                <a:latin typeface="Arial" panose="020B0604020202020204" pitchFamily="34" charset="0"/>
              </a:defRPr>
            </a:lvl1pPr>
            <a:lvl2pPr eaLnBrk="0" fontAlgn="base" hangingPunct="0">
              <a:spcBef>
                <a:spcPct val="0"/>
              </a:spcBef>
              <a:spcAft>
                <a:spcPct val="0"/>
              </a:spcAft>
              <a:tabLst>
                <a:tab pos="4511675" algn="l"/>
              </a:tabLst>
              <a:defRPr>
                <a:solidFill>
                  <a:schemeClr val="tx1"/>
                </a:solidFill>
                <a:latin typeface="Arial" panose="020B0604020202020204" pitchFamily="34" charset="0"/>
              </a:defRPr>
            </a:lvl2pPr>
            <a:lvl3pPr eaLnBrk="0" fontAlgn="base" hangingPunct="0">
              <a:spcBef>
                <a:spcPct val="0"/>
              </a:spcBef>
              <a:spcAft>
                <a:spcPct val="0"/>
              </a:spcAft>
              <a:tabLst>
                <a:tab pos="4511675" algn="l"/>
              </a:tabLst>
              <a:defRPr>
                <a:solidFill>
                  <a:schemeClr val="tx1"/>
                </a:solidFill>
                <a:latin typeface="Arial" panose="020B0604020202020204" pitchFamily="34" charset="0"/>
              </a:defRPr>
            </a:lvl3pPr>
            <a:lvl4pPr eaLnBrk="0" fontAlgn="base" hangingPunct="0">
              <a:spcBef>
                <a:spcPct val="0"/>
              </a:spcBef>
              <a:spcAft>
                <a:spcPct val="0"/>
              </a:spcAft>
              <a:tabLst>
                <a:tab pos="4511675" algn="l"/>
              </a:tabLst>
              <a:defRPr>
                <a:solidFill>
                  <a:schemeClr val="tx1"/>
                </a:solidFill>
                <a:latin typeface="Arial" panose="020B0604020202020204" pitchFamily="34" charset="0"/>
              </a:defRPr>
            </a:lvl4pPr>
            <a:lvl5pPr eaLnBrk="0" fontAlgn="base" hangingPunct="0">
              <a:spcBef>
                <a:spcPct val="0"/>
              </a:spcBef>
              <a:spcAft>
                <a:spcPct val="0"/>
              </a:spcAft>
              <a:tabLst>
                <a:tab pos="4511675" algn="l"/>
              </a:tabLst>
              <a:defRPr>
                <a:solidFill>
                  <a:schemeClr val="tx1"/>
                </a:solidFill>
                <a:latin typeface="Arial" panose="020B0604020202020204" pitchFamily="34" charset="0"/>
              </a:defRPr>
            </a:lvl5pPr>
            <a:lvl6pPr eaLnBrk="0" fontAlgn="base" hangingPunct="0">
              <a:spcBef>
                <a:spcPct val="0"/>
              </a:spcBef>
              <a:spcAft>
                <a:spcPct val="0"/>
              </a:spcAft>
              <a:tabLst>
                <a:tab pos="4511675" algn="l"/>
              </a:tabLst>
              <a:defRPr>
                <a:solidFill>
                  <a:schemeClr val="tx1"/>
                </a:solidFill>
                <a:latin typeface="Arial" panose="020B0604020202020204" pitchFamily="34" charset="0"/>
              </a:defRPr>
            </a:lvl6pPr>
            <a:lvl7pPr eaLnBrk="0" fontAlgn="base" hangingPunct="0">
              <a:spcBef>
                <a:spcPct val="0"/>
              </a:spcBef>
              <a:spcAft>
                <a:spcPct val="0"/>
              </a:spcAft>
              <a:tabLst>
                <a:tab pos="4511675" algn="l"/>
              </a:tabLst>
              <a:defRPr>
                <a:solidFill>
                  <a:schemeClr val="tx1"/>
                </a:solidFill>
                <a:latin typeface="Arial" panose="020B0604020202020204" pitchFamily="34" charset="0"/>
              </a:defRPr>
            </a:lvl7pPr>
            <a:lvl8pPr eaLnBrk="0" fontAlgn="base" hangingPunct="0">
              <a:spcBef>
                <a:spcPct val="0"/>
              </a:spcBef>
              <a:spcAft>
                <a:spcPct val="0"/>
              </a:spcAft>
              <a:tabLst>
                <a:tab pos="4511675" algn="l"/>
              </a:tabLst>
              <a:defRPr>
                <a:solidFill>
                  <a:schemeClr val="tx1"/>
                </a:solidFill>
                <a:latin typeface="Arial" panose="020B0604020202020204" pitchFamily="34" charset="0"/>
              </a:defRPr>
            </a:lvl8pPr>
            <a:lvl9pPr eaLnBrk="0" fontAlgn="base" hangingPunct="0">
              <a:spcBef>
                <a:spcPct val="0"/>
              </a:spcBef>
              <a:spcAft>
                <a:spcPct val="0"/>
              </a:spcAft>
              <a:tabLst>
                <a:tab pos="451167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511675" algn="l"/>
              </a:tabLst>
            </a:pPr>
            <a:r>
              <a:rPr kumimoji="0" lang="en-US" altLang="en-US" sz="2200" b="1" i="0" u="none" strike="noStrike" cap="none" normalizeH="0" baseline="0" dirty="0">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B</a:t>
            </a:r>
            <a:r>
              <a:rPr kumimoji="0" lang="en-US" altLang="en-US" sz="2200" b="1" i="0" u="none" strike="noStrike" cap="none" normalizeH="0" baseline="0" dirty="0" bmk="">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ookings Table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11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8">
            <a:extLst>
              <a:ext uri="{FF2B5EF4-FFF2-40B4-BE49-F238E27FC236}">
                <a16:creationId xmlns:a16="http://schemas.microsoft.com/office/drawing/2014/main" id="{ED4AEA90-2F85-71A9-1A2C-B75C102AB7B3}"/>
              </a:ext>
            </a:extLst>
          </p:cNvPr>
          <p:cNvSpPr>
            <a:spLocks noChangeArrowheads="1"/>
          </p:cNvSpPr>
          <p:nvPr/>
        </p:nvSpPr>
        <p:spPr bwMode="auto">
          <a:xfrm>
            <a:off x="10089770" y="1218611"/>
            <a:ext cx="1900700"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11675" algn="l"/>
              </a:tabLst>
              <a:defRPr>
                <a:solidFill>
                  <a:schemeClr val="tx1"/>
                </a:solidFill>
                <a:latin typeface="Arial" panose="020B0604020202020204" pitchFamily="34" charset="0"/>
              </a:defRPr>
            </a:lvl1pPr>
            <a:lvl2pPr eaLnBrk="0" fontAlgn="base" hangingPunct="0">
              <a:spcBef>
                <a:spcPct val="0"/>
              </a:spcBef>
              <a:spcAft>
                <a:spcPct val="0"/>
              </a:spcAft>
              <a:tabLst>
                <a:tab pos="4511675" algn="l"/>
              </a:tabLst>
              <a:defRPr>
                <a:solidFill>
                  <a:schemeClr val="tx1"/>
                </a:solidFill>
                <a:latin typeface="Arial" panose="020B0604020202020204" pitchFamily="34" charset="0"/>
              </a:defRPr>
            </a:lvl2pPr>
            <a:lvl3pPr eaLnBrk="0" fontAlgn="base" hangingPunct="0">
              <a:spcBef>
                <a:spcPct val="0"/>
              </a:spcBef>
              <a:spcAft>
                <a:spcPct val="0"/>
              </a:spcAft>
              <a:tabLst>
                <a:tab pos="4511675" algn="l"/>
              </a:tabLst>
              <a:defRPr>
                <a:solidFill>
                  <a:schemeClr val="tx1"/>
                </a:solidFill>
                <a:latin typeface="Arial" panose="020B0604020202020204" pitchFamily="34" charset="0"/>
              </a:defRPr>
            </a:lvl3pPr>
            <a:lvl4pPr eaLnBrk="0" fontAlgn="base" hangingPunct="0">
              <a:spcBef>
                <a:spcPct val="0"/>
              </a:spcBef>
              <a:spcAft>
                <a:spcPct val="0"/>
              </a:spcAft>
              <a:tabLst>
                <a:tab pos="4511675" algn="l"/>
              </a:tabLst>
              <a:defRPr>
                <a:solidFill>
                  <a:schemeClr val="tx1"/>
                </a:solidFill>
                <a:latin typeface="Arial" panose="020B0604020202020204" pitchFamily="34" charset="0"/>
              </a:defRPr>
            </a:lvl4pPr>
            <a:lvl5pPr eaLnBrk="0" fontAlgn="base" hangingPunct="0">
              <a:spcBef>
                <a:spcPct val="0"/>
              </a:spcBef>
              <a:spcAft>
                <a:spcPct val="0"/>
              </a:spcAft>
              <a:tabLst>
                <a:tab pos="4511675" algn="l"/>
              </a:tabLst>
              <a:defRPr>
                <a:solidFill>
                  <a:schemeClr val="tx1"/>
                </a:solidFill>
                <a:latin typeface="Arial" panose="020B0604020202020204" pitchFamily="34" charset="0"/>
              </a:defRPr>
            </a:lvl5pPr>
            <a:lvl6pPr eaLnBrk="0" fontAlgn="base" hangingPunct="0">
              <a:spcBef>
                <a:spcPct val="0"/>
              </a:spcBef>
              <a:spcAft>
                <a:spcPct val="0"/>
              </a:spcAft>
              <a:tabLst>
                <a:tab pos="4511675" algn="l"/>
              </a:tabLst>
              <a:defRPr>
                <a:solidFill>
                  <a:schemeClr val="tx1"/>
                </a:solidFill>
                <a:latin typeface="Arial" panose="020B0604020202020204" pitchFamily="34" charset="0"/>
              </a:defRPr>
            </a:lvl6pPr>
            <a:lvl7pPr eaLnBrk="0" fontAlgn="base" hangingPunct="0">
              <a:spcBef>
                <a:spcPct val="0"/>
              </a:spcBef>
              <a:spcAft>
                <a:spcPct val="0"/>
              </a:spcAft>
              <a:tabLst>
                <a:tab pos="4511675" algn="l"/>
              </a:tabLst>
              <a:defRPr>
                <a:solidFill>
                  <a:schemeClr val="tx1"/>
                </a:solidFill>
                <a:latin typeface="Arial" panose="020B0604020202020204" pitchFamily="34" charset="0"/>
              </a:defRPr>
            </a:lvl7pPr>
            <a:lvl8pPr eaLnBrk="0" fontAlgn="base" hangingPunct="0">
              <a:spcBef>
                <a:spcPct val="0"/>
              </a:spcBef>
              <a:spcAft>
                <a:spcPct val="0"/>
              </a:spcAft>
              <a:tabLst>
                <a:tab pos="4511675" algn="l"/>
              </a:tabLst>
              <a:defRPr>
                <a:solidFill>
                  <a:schemeClr val="tx1"/>
                </a:solidFill>
                <a:latin typeface="Arial" panose="020B0604020202020204" pitchFamily="34" charset="0"/>
              </a:defRPr>
            </a:lvl8pPr>
            <a:lvl9pPr eaLnBrk="0" fontAlgn="base" hangingPunct="0">
              <a:spcBef>
                <a:spcPct val="0"/>
              </a:spcBef>
              <a:spcAft>
                <a:spcPct val="0"/>
              </a:spcAft>
              <a:tabLst>
                <a:tab pos="451167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511675" algn="l"/>
              </a:tabLst>
            </a:pPr>
            <a:r>
              <a:rPr kumimoji="0" lang="en-US" altLang="en-US" sz="2200" b="1" i="0" u="none" strike="noStrike" cap="none" normalizeH="0" baseline="0" dirty="0">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Payment Table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11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9">
            <a:extLst>
              <a:ext uri="{FF2B5EF4-FFF2-40B4-BE49-F238E27FC236}">
                <a16:creationId xmlns:a16="http://schemas.microsoft.com/office/drawing/2014/main" id="{EEB30CEF-ABDD-6A14-EB45-414BB7744D76}"/>
              </a:ext>
            </a:extLst>
          </p:cNvPr>
          <p:cNvSpPr>
            <a:spLocks noChangeArrowheads="1"/>
          </p:cNvSpPr>
          <p:nvPr/>
        </p:nvSpPr>
        <p:spPr bwMode="auto">
          <a:xfrm>
            <a:off x="0" y="63849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3" name="Rectangle 5">
            <a:extLst>
              <a:ext uri="{FF2B5EF4-FFF2-40B4-BE49-F238E27FC236}">
                <a16:creationId xmlns:a16="http://schemas.microsoft.com/office/drawing/2014/main" id="{A9B1C72D-9364-1CB0-9A97-A70C701C0D9C}"/>
              </a:ext>
            </a:extLst>
          </p:cNvPr>
          <p:cNvSpPr>
            <a:spLocks noChangeArrowheads="1"/>
          </p:cNvSpPr>
          <p:nvPr/>
        </p:nvSpPr>
        <p:spPr bwMode="auto">
          <a:xfrm>
            <a:off x="197542" y="2278798"/>
            <a:ext cx="1398165"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11675" algn="l"/>
              </a:tabLst>
              <a:defRPr>
                <a:solidFill>
                  <a:schemeClr val="tx1"/>
                </a:solidFill>
                <a:latin typeface="Arial" panose="020B0604020202020204" pitchFamily="34" charset="0"/>
              </a:defRPr>
            </a:lvl1pPr>
            <a:lvl2pPr eaLnBrk="0" fontAlgn="base" hangingPunct="0">
              <a:spcBef>
                <a:spcPct val="0"/>
              </a:spcBef>
              <a:spcAft>
                <a:spcPct val="0"/>
              </a:spcAft>
              <a:tabLst>
                <a:tab pos="4511675" algn="l"/>
              </a:tabLst>
              <a:defRPr>
                <a:solidFill>
                  <a:schemeClr val="tx1"/>
                </a:solidFill>
                <a:latin typeface="Arial" panose="020B0604020202020204" pitchFamily="34" charset="0"/>
              </a:defRPr>
            </a:lvl2pPr>
            <a:lvl3pPr eaLnBrk="0" fontAlgn="base" hangingPunct="0">
              <a:spcBef>
                <a:spcPct val="0"/>
              </a:spcBef>
              <a:spcAft>
                <a:spcPct val="0"/>
              </a:spcAft>
              <a:tabLst>
                <a:tab pos="4511675" algn="l"/>
              </a:tabLst>
              <a:defRPr>
                <a:solidFill>
                  <a:schemeClr val="tx1"/>
                </a:solidFill>
                <a:latin typeface="Arial" panose="020B0604020202020204" pitchFamily="34" charset="0"/>
              </a:defRPr>
            </a:lvl3pPr>
            <a:lvl4pPr eaLnBrk="0" fontAlgn="base" hangingPunct="0">
              <a:spcBef>
                <a:spcPct val="0"/>
              </a:spcBef>
              <a:spcAft>
                <a:spcPct val="0"/>
              </a:spcAft>
              <a:tabLst>
                <a:tab pos="4511675" algn="l"/>
              </a:tabLst>
              <a:defRPr>
                <a:solidFill>
                  <a:schemeClr val="tx1"/>
                </a:solidFill>
                <a:latin typeface="Arial" panose="020B0604020202020204" pitchFamily="34" charset="0"/>
              </a:defRPr>
            </a:lvl4pPr>
            <a:lvl5pPr eaLnBrk="0" fontAlgn="base" hangingPunct="0">
              <a:spcBef>
                <a:spcPct val="0"/>
              </a:spcBef>
              <a:spcAft>
                <a:spcPct val="0"/>
              </a:spcAft>
              <a:tabLst>
                <a:tab pos="4511675" algn="l"/>
              </a:tabLst>
              <a:defRPr>
                <a:solidFill>
                  <a:schemeClr val="tx1"/>
                </a:solidFill>
                <a:latin typeface="Arial" panose="020B0604020202020204" pitchFamily="34" charset="0"/>
              </a:defRPr>
            </a:lvl5pPr>
            <a:lvl6pPr eaLnBrk="0" fontAlgn="base" hangingPunct="0">
              <a:spcBef>
                <a:spcPct val="0"/>
              </a:spcBef>
              <a:spcAft>
                <a:spcPct val="0"/>
              </a:spcAft>
              <a:tabLst>
                <a:tab pos="4511675" algn="l"/>
              </a:tabLst>
              <a:defRPr>
                <a:solidFill>
                  <a:schemeClr val="tx1"/>
                </a:solidFill>
                <a:latin typeface="Arial" panose="020B0604020202020204" pitchFamily="34" charset="0"/>
              </a:defRPr>
            </a:lvl6pPr>
            <a:lvl7pPr eaLnBrk="0" fontAlgn="base" hangingPunct="0">
              <a:spcBef>
                <a:spcPct val="0"/>
              </a:spcBef>
              <a:spcAft>
                <a:spcPct val="0"/>
              </a:spcAft>
              <a:tabLst>
                <a:tab pos="4511675" algn="l"/>
              </a:tabLst>
              <a:defRPr>
                <a:solidFill>
                  <a:schemeClr val="tx1"/>
                </a:solidFill>
                <a:latin typeface="Arial" panose="020B0604020202020204" pitchFamily="34" charset="0"/>
              </a:defRPr>
            </a:lvl7pPr>
            <a:lvl8pPr eaLnBrk="0" fontAlgn="base" hangingPunct="0">
              <a:spcBef>
                <a:spcPct val="0"/>
              </a:spcBef>
              <a:spcAft>
                <a:spcPct val="0"/>
              </a:spcAft>
              <a:tabLst>
                <a:tab pos="4511675" algn="l"/>
              </a:tabLst>
              <a:defRPr>
                <a:solidFill>
                  <a:schemeClr val="tx1"/>
                </a:solidFill>
                <a:latin typeface="Arial" panose="020B0604020202020204" pitchFamily="34" charset="0"/>
              </a:defRPr>
            </a:lvl8pPr>
            <a:lvl9pPr eaLnBrk="0" fontAlgn="base" hangingPunct="0">
              <a:spcBef>
                <a:spcPct val="0"/>
              </a:spcBef>
              <a:spcAft>
                <a:spcPct val="0"/>
              </a:spcAft>
              <a:tabLst>
                <a:tab pos="4511675" algn="l"/>
              </a:tabLs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tab pos="4511675" algn="l"/>
              </a:tabLst>
            </a:pPr>
            <a:r>
              <a:rPr kumimoji="0" lang="en-US" altLang="en-US" sz="2200" b="1" i="0" u="none" strike="noStrike" cap="none" normalizeH="0" baseline="0" dirty="0">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U</a:t>
            </a:r>
            <a:r>
              <a:rPr kumimoji="0" lang="en-US" altLang="en-US" sz="2200" b="1" i="0" u="none" strike="noStrike" cap="none" normalizeH="0" baseline="0" dirty="0" bmk="">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ser Table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4511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 name="Picture 9">
            <a:extLst>
              <a:ext uri="{FF2B5EF4-FFF2-40B4-BE49-F238E27FC236}">
                <a16:creationId xmlns:a16="http://schemas.microsoft.com/office/drawing/2014/main" id="{60034E34-1E41-7CF5-490C-AABF596C43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045" y="2776700"/>
            <a:ext cx="6538194" cy="1333734"/>
          </a:xfrm>
          <a:prstGeom prst="rect">
            <a:avLst/>
          </a:prstGeom>
        </p:spPr>
      </p:pic>
      <p:pic>
        <p:nvPicPr>
          <p:cNvPr id="18" name="Picture 17">
            <a:extLst>
              <a:ext uri="{FF2B5EF4-FFF2-40B4-BE49-F238E27FC236}">
                <a16:creationId xmlns:a16="http://schemas.microsoft.com/office/drawing/2014/main" id="{EB9F128D-1C68-737E-7D75-2836DD7FE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542" y="1704267"/>
            <a:ext cx="6509200" cy="550890"/>
          </a:xfrm>
          <a:prstGeom prst="rect">
            <a:avLst/>
          </a:prstGeom>
        </p:spPr>
      </p:pic>
      <p:pic>
        <p:nvPicPr>
          <p:cNvPr id="20" name="Picture 19">
            <a:extLst>
              <a:ext uri="{FF2B5EF4-FFF2-40B4-BE49-F238E27FC236}">
                <a16:creationId xmlns:a16="http://schemas.microsoft.com/office/drawing/2014/main" id="{E842FD13-9402-3409-9098-029DBA6CF8D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2593" y="4631977"/>
            <a:ext cx="7806813" cy="2063498"/>
          </a:xfrm>
          <a:prstGeom prst="rect">
            <a:avLst/>
          </a:prstGeom>
        </p:spPr>
      </p:pic>
      <p:pic>
        <p:nvPicPr>
          <p:cNvPr id="21" name="Picture 20">
            <a:extLst>
              <a:ext uri="{FF2B5EF4-FFF2-40B4-BE49-F238E27FC236}">
                <a16:creationId xmlns:a16="http://schemas.microsoft.com/office/drawing/2014/main" id="{C7215FA2-0AD0-90B4-D4DD-A786A27E6E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5737" y="1780774"/>
            <a:ext cx="5258722" cy="2223838"/>
          </a:xfrm>
          <a:prstGeom prst="rect">
            <a:avLst/>
          </a:prstGeom>
        </p:spPr>
      </p:pic>
    </p:spTree>
    <p:extLst>
      <p:ext uri="{BB962C8B-B14F-4D97-AF65-F5344CB8AC3E}">
        <p14:creationId xmlns:p14="http://schemas.microsoft.com/office/powerpoint/2010/main" val="38719470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149585-DA5B-48D8-D46A-D34323100D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9C3DE6-4627-4586-32A4-530F12464CB7}"/>
              </a:ext>
            </a:extLst>
          </p:cNvPr>
          <p:cNvSpPr>
            <a:spLocks noGrp="1"/>
          </p:cNvSpPr>
          <p:nvPr>
            <p:ph type="title"/>
          </p:nvPr>
        </p:nvSpPr>
        <p:spPr>
          <a:xfrm>
            <a:off x="838200" y="1"/>
            <a:ext cx="10515600" cy="938986"/>
          </a:xfrm>
        </p:spPr>
        <p:txBody>
          <a:bodyPr>
            <a:normAutofit/>
          </a:bodyPr>
          <a:lstStyle/>
          <a:p>
            <a:pPr algn="ctr"/>
            <a:r>
              <a:rPr lang="en-US" sz="3000" b="1" dirty="0">
                <a:latin typeface="+mn-lt"/>
              </a:rPr>
              <a:t>DATABASE DESIGN</a:t>
            </a:r>
            <a:endParaRPr lang="en-IN" sz="3000" b="1" dirty="0">
              <a:latin typeface="+mn-lt"/>
            </a:endParaRPr>
          </a:p>
        </p:txBody>
      </p:sp>
      <p:sp>
        <p:nvSpPr>
          <p:cNvPr id="6" name="Rectangle 6">
            <a:extLst>
              <a:ext uri="{FF2B5EF4-FFF2-40B4-BE49-F238E27FC236}">
                <a16:creationId xmlns:a16="http://schemas.microsoft.com/office/drawing/2014/main" id="{A34F6DFD-D6A3-1F5A-D7C1-1BD8E5D58343}"/>
              </a:ext>
            </a:extLst>
          </p:cNvPr>
          <p:cNvSpPr>
            <a:spLocks noChangeArrowheads="1"/>
          </p:cNvSpPr>
          <p:nvPr/>
        </p:nvSpPr>
        <p:spPr bwMode="auto">
          <a:xfrm>
            <a:off x="5329084" y="878526"/>
            <a:ext cx="1533832"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4511675" algn="l"/>
              </a:tabLst>
              <a:defRPr>
                <a:solidFill>
                  <a:schemeClr val="tx1"/>
                </a:solidFill>
                <a:latin typeface="Arial" panose="020B0604020202020204" pitchFamily="34" charset="0"/>
              </a:defRPr>
            </a:lvl1pPr>
            <a:lvl2pPr eaLnBrk="0" fontAlgn="base" hangingPunct="0">
              <a:spcBef>
                <a:spcPct val="0"/>
              </a:spcBef>
              <a:spcAft>
                <a:spcPct val="0"/>
              </a:spcAft>
              <a:tabLst>
                <a:tab pos="4511675" algn="l"/>
              </a:tabLst>
              <a:defRPr>
                <a:solidFill>
                  <a:schemeClr val="tx1"/>
                </a:solidFill>
                <a:latin typeface="Arial" panose="020B0604020202020204" pitchFamily="34" charset="0"/>
              </a:defRPr>
            </a:lvl2pPr>
            <a:lvl3pPr eaLnBrk="0" fontAlgn="base" hangingPunct="0">
              <a:spcBef>
                <a:spcPct val="0"/>
              </a:spcBef>
              <a:spcAft>
                <a:spcPct val="0"/>
              </a:spcAft>
              <a:tabLst>
                <a:tab pos="4511675" algn="l"/>
              </a:tabLst>
              <a:defRPr>
                <a:solidFill>
                  <a:schemeClr val="tx1"/>
                </a:solidFill>
                <a:latin typeface="Arial" panose="020B0604020202020204" pitchFamily="34" charset="0"/>
              </a:defRPr>
            </a:lvl3pPr>
            <a:lvl4pPr eaLnBrk="0" fontAlgn="base" hangingPunct="0">
              <a:spcBef>
                <a:spcPct val="0"/>
              </a:spcBef>
              <a:spcAft>
                <a:spcPct val="0"/>
              </a:spcAft>
              <a:tabLst>
                <a:tab pos="4511675" algn="l"/>
              </a:tabLst>
              <a:defRPr>
                <a:solidFill>
                  <a:schemeClr val="tx1"/>
                </a:solidFill>
                <a:latin typeface="Arial" panose="020B0604020202020204" pitchFamily="34" charset="0"/>
              </a:defRPr>
            </a:lvl4pPr>
            <a:lvl5pPr eaLnBrk="0" fontAlgn="base" hangingPunct="0">
              <a:spcBef>
                <a:spcPct val="0"/>
              </a:spcBef>
              <a:spcAft>
                <a:spcPct val="0"/>
              </a:spcAft>
              <a:tabLst>
                <a:tab pos="4511675" algn="l"/>
              </a:tabLst>
              <a:defRPr>
                <a:solidFill>
                  <a:schemeClr val="tx1"/>
                </a:solidFill>
                <a:latin typeface="Arial" panose="020B0604020202020204" pitchFamily="34" charset="0"/>
              </a:defRPr>
            </a:lvl5pPr>
            <a:lvl6pPr eaLnBrk="0" fontAlgn="base" hangingPunct="0">
              <a:spcBef>
                <a:spcPct val="0"/>
              </a:spcBef>
              <a:spcAft>
                <a:spcPct val="0"/>
              </a:spcAft>
              <a:tabLst>
                <a:tab pos="4511675" algn="l"/>
              </a:tabLst>
              <a:defRPr>
                <a:solidFill>
                  <a:schemeClr val="tx1"/>
                </a:solidFill>
                <a:latin typeface="Arial" panose="020B0604020202020204" pitchFamily="34" charset="0"/>
              </a:defRPr>
            </a:lvl6pPr>
            <a:lvl7pPr eaLnBrk="0" fontAlgn="base" hangingPunct="0">
              <a:spcBef>
                <a:spcPct val="0"/>
              </a:spcBef>
              <a:spcAft>
                <a:spcPct val="0"/>
              </a:spcAft>
              <a:tabLst>
                <a:tab pos="4511675" algn="l"/>
              </a:tabLst>
              <a:defRPr>
                <a:solidFill>
                  <a:schemeClr val="tx1"/>
                </a:solidFill>
                <a:latin typeface="Arial" panose="020B0604020202020204" pitchFamily="34" charset="0"/>
              </a:defRPr>
            </a:lvl7pPr>
            <a:lvl8pPr eaLnBrk="0" fontAlgn="base" hangingPunct="0">
              <a:spcBef>
                <a:spcPct val="0"/>
              </a:spcBef>
              <a:spcAft>
                <a:spcPct val="0"/>
              </a:spcAft>
              <a:tabLst>
                <a:tab pos="4511675" algn="l"/>
              </a:tabLst>
              <a:defRPr>
                <a:solidFill>
                  <a:schemeClr val="tx1"/>
                </a:solidFill>
                <a:latin typeface="Arial" panose="020B0604020202020204" pitchFamily="34" charset="0"/>
              </a:defRPr>
            </a:lvl8pPr>
            <a:lvl9pPr eaLnBrk="0" fontAlgn="base" hangingPunct="0">
              <a:spcBef>
                <a:spcPct val="0"/>
              </a:spcBef>
              <a:spcAft>
                <a:spcPct val="0"/>
              </a:spcAft>
              <a:tabLst>
                <a:tab pos="4511675" algn="l"/>
              </a:tabLst>
              <a:defRPr>
                <a:solidFill>
                  <a:schemeClr val="tx1"/>
                </a:solidFill>
                <a:latin typeface="Arial" panose="020B0604020202020204" pitchFamily="34" charset="0"/>
              </a:defRPr>
            </a:lvl9pPr>
          </a:lstStyle>
          <a:p>
            <a:pPr marL="0" marR="0" lvl="0" indent="0" algn="ctr" defTabSz="914400" rtl="0" eaLnBrk="0" fontAlgn="base" latinLnBrk="0" hangingPunct="0">
              <a:spcBef>
                <a:spcPct val="0"/>
              </a:spcBef>
              <a:spcAft>
                <a:spcPct val="0"/>
              </a:spcAft>
              <a:buClrTx/>
              <a:buSzTx/>
              <a:buFontTx/>
              <a:buNone/>
              <a:tabLst>
                <a:tab pos="4511675" algn="l"/>
              </a:tabLst>
            </a:pPr>
            <a:r>
              <a:rPr kumimoji="0" lang="en-US" altLang="en-US" sz="2200" b="1" i="0" u="none" strike="noStrike" cap="none" normalizeH="0" baseline="0" dirty="0">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F</a:t>
            </a:r>
            <a:r>
              <a:rPr kumimoji="0" lang="en-US" altLang="en-US" sz="2200" b="1" i="0" u="none" strike="noStrike" cap="none" normalizeH="0" baseline="0" dirty="0" bmk="">
                <a:ln>
                  <a:noFill/>
                </a:ln>
                <a:solidFill>
                  <a:srgbClr val="2E74B5"/>
                </a:solidFill>
                <a:effectLst/>
                <a:latin typeface="Calibri" panose="020F0502020204030204" pitchFamily="34" charset="0"/>
                <a:ea typeface="Calibri" panose="020F0502020204030204" pitchFamily="34" charset="0"/>
                <a:cs typeface="Calibri" panose="020F0502020204030204" pitchFamily="34" charset="0"/>
              </a:rPr>
              <a:t>light Table</a:t>
            </a:r>
            <a:endParaRPr kumimoji="0" lang="en-US" altLang="en-US" sz="800" b="0" i="0" u="none" strike="noStrike" cap="none" normalizeH="0" baseline="0" dirty="0">
              <a:ln>
                <a:noFill/>
              </a:ln>
              <a:solidFill>
                <a:schemeClr val="tx1"/>
              </a:solidFill>
              <a:effectLst/>
            </a:endParaRPr>
          </a:p>
          <a:p>
            <a:pPr marL="0" marR="0" lvl="0" indent="0" algn="l" defTabSz="914400" rtl="0" eaLnBrk="0" fontAlgn="base" latinLnBrk="0" hangingPunct="0">
              <a:spcBef>
                <a:spcPct val="0"/>
              </a:spcBef>
              <a:spcAft>
                <a:spcPct val="0"/>
              </a:spcAft>
              <a:buClrTx/>
              <a:buSzTx/>
              <a:buFontTx/>
              <a:buNone/>
              <a:tabLst>
                <a:tab pos="4511675" algn="l"/>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9">
            <a:extLst>
              <a:ext uri="{FF2B5EF4-FFF2-40B4-BE49-F238E27FC236}">
                <a16:creationId xmlns:a16="http://schemas.microsoft.com/office/drawing/2014/main" id="{E0153208-C4F7-3DB4-FE9F-8D082791B65A}"/>
              </a:ext>
            </a:extLst>
          </p:cNvPr>
          <p:cNvSpPr>
            <a:spLocks noChangeArrowheads="1"/>
          </p:cNvSpPr>
          <p:nvPr/>
        </p:nvSpPr>
        <p:spPr bwMode="auto">
          <a:xfrm>
            <a:off x="0" y="63849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pic>
        <p:nvPicPr>
          <p:cNvPr id="11" name="Picture 10">
            <a:extLst>
              <a:ext uri="{FF2B5EF4-FFF2-40B4-BE49-F238E27FC236}">
                <a16:creationId xmlns:a16="http://schemas.microsoft.com/office/drawing/2014/main" id="{A080ECB4-1002-2EE7-64DC-9FB7C630EA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068" y="1370946"/>
            <a:ext cx="11779863" cy="5383270"/>
          </a:xfrm>
          <a:prstGeom prst="rect">
            <a:avLst/>
          </a:prstGeom>
        </p:spPr>
      </p:pic>
    </p:spTree>
    <p:extLst>
      <p:ext uri="{BB962C8B-B14F-4D97-AF65-F5344CB8AC3E}">
        <p14:creationId xmlns:p14="http://schemas.microsoft.com/office/powerpoint/2010/main" val="709639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5F47A3-0D40-B624-EE5D-9DC2338087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E95FBB-BD6A-A9FF-8832-4C07F765D9C8}"/>
              </a:ext>
            </a:extLst>
          </p:cNvPr>
          <p:cNvSpPr>
            <a:spLocks noGrp="1"/>
          </p:cNvSpPr>
          <p:nvPr>
            <p:ph type="title"/>
          </p:nvPr>
        </p:nvSpPr>
        <p:spPr>
          <a:xfrm>
            <a:off x="838200" y="1"/>
            <a:ext cx="10515600" cy="938986"/>
          </a:xfrm>
        </p:spPr>
        <p:txBody>
          <a:bodyPr>
            <a:normAutofit/>
          </a:bodyPr>
          <a:lstStyle/>
          <a:p>
            <a:pPr algn="ctr"/>
            <a:r>
              <a:rPr lang="en-US" sz="3000" b="1" dirty="0">
                <a:latin typeface="+mn-lt"/>
              </a:rPr>
              <a:t>Admin Login</a:t>
            </a:r>
            <a:endParaRPr lang="en-IN" sz="3000" b="1" dirty="0">
              <a:latin typeface="+mn-lt"/>
            </a:endParaRPr>
          </a:p>
        </p:txBody>
      </p:sp>
      <p:pic>
        <p:nvPicPr>
          <p:cNvPr id="7" name="Content Placeholder 6">
            <a:extLst>
              <a:ext uri="{FF2B5EF4-FFF2-40B4-BE49-F238E27FC236}">
                <a16:creationId xmlns:a16="http://schemas.microsoft.com/office/drawing/2014/main" id="{7BE2C50B-BD5D-E558-480F-22AC8A9AE76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 y="1051439"/>
            <a:ext cx="12222678" cy="5824870"/>
          </a:xfrm>
        </p:spPr>
      </p:pic>
    </p:spTree>
    <p:extLst>
      <p:ext uri="{BB962C8B-B14F-4D97-AF65-F5344CB8AC3E}">
        <p14:creationId xmlns:p14="http://schemas.microsoft.com/office/powerpoint/2010/main" val="42627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F59365-DD06-448A-9DC7-A89A584DF59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B0E196-B49E-8B90-12D1-DD08005E1E04}"/>
              </a:ext>
            </a:extLst>
          </p:cNvPr>
          <p:cNvSpPr>
            <a:spLocks noGrp="1"/>
          </p:cNvSpPr>
          <p:nvPr>
            <p:ph type="title"/>
          </p:nvPr>
        </p:nvSpPr>
        <p:spPr>
          <a:xfrm>
            <a:off x="838200" y="1"/>
            <a:ext cx="10515600" cy="938986"/>
          </a:xfrm>
        </p:spPr>
        <p:txBody>
          <a:bodyPr>
            <a:normAutofit/>
          </a:bodyPr>
          <a:lstStyle/>
          <a:p>
            <a:pPr algn="ctr"/>
            <a:r>
              <a:rPr lang="en-US" sz="3000" b="1" dirty="0">
                <a:latin typeface="+mn-lt"/>
              </a:rPr>
              <a:t>Admin Dashboard</a:t>
            </a:r>
            <a:endParaRPr lang="en-IN" sz="3000" b="1" dirty="0">
              <a:latin typeface="+mn-lt"/>
            </a:endParaRPr>
          </a:p>
        </p:txBody>
      </p:sp>
      <p:pic>
        <p:nvPicPr>
          <p:cNvPr id="6" name="Content Placeholder 5">
            <a:extLst>
              <a:ext uri="{FF2B5EF4-FFF2-40B4-BE49-F238E27FC236}">
                <a16:creationId xmlns:a16="http://schemas.microsoft.com/office/drawing/2014/main" id="{FC030E32-68DA-9E9A-FC75-AD85004426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69956" y="718720"/>
            <a:ext cx="5452087" cy="6139279"/>
          </a:xfrm>
        </p:spPr>
      </p:pic>
    </p:spTree>
    <p:extLst>
      <p:ext uri="{BB962C8B-B14F-4D97-AF65-F5344CB8AC3E}">
        <p14:creationId xmlns:p14="http://schemas.microsoft.com/office/powerpoint/2010/main" val="7563643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CE380-F6BB-48B1-6540-1FD9C96BF3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80E720-645F-90AD-51CE-D6A1384B2A93}"/>
              </a:ext>
            </a:extLst>
          </p:cNvPr>
          <p:cNvSpPr>
            <a:spLocks noGrp="1"/>
          </p:cNvSpPr>
          <p:nvPr>
            <p:ph type="title"/>
          </p:nvPr>
        </p:nvSpPr>
        <p:spPr>
          <a:xfrm>
            <a:off x="838200" y="1"/>
            <a:ext cx="10515600" cy="938986"/>
          </a:xfrm>
        </p:spPr>
        <p:txBody>
          <a:bodyPr>
            <a:normAutofit/>
          </a:bodyPr>
          <a:lstStyle/>
          <a:p>
            <a:pPr algn="ctr"/>
            <a:r>
              <a:rPr lang="en-US" sz="3000" b="1" dirty="0">
                <a:latin typeface="+mn-lt"/>
              </a:rPr>
              <a:t>Admin Dashboard</a:t>
            </a:r>
            <a:endParaRPr lang="en-IN" sz="3000" b="1" dirty="0">
              <a:latin typeface="+mn-lt"/>
            </a:endParaRPr>
          </a:p>
        </p:txBody>
      </p:sp>
      <p:pic>
        <p:nvPicPr>
          <p:cNvPr id="7" name="Content Placeholder 6">
            <a:extLst>
              <a:ext uri="{FF2B5EF4-FFF2-40B4-BE49-F238E27FC236}">
                <a16:creationId xmlns:a16="http://schemas.microsoft.com/office/drawing/2014/main" id="{27C1C348-BE39-DF00-A119-99C749D9C4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2717" y="652507"/>
            <a:ext cx="9546565" cy="6225156"/>
          </a:xfrm>
        </p:spPr>
      </p:pic>
    </p:spTree>
    <p:extLst>
      <p:ext uri="{BB962C8B-B14F-4D97-AF65-F5344CB8AC3E}">
        <p14:creationId xmlns:p14="http://schemas.microsoft.com/office/powerpoint/2010/main" val="5125548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442849-271D-62BC-5347-E68FA5D07BD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0F2805-E99D-4705-2DB0-B959A8F6A4BB}"/>
              </a:ext>
            </a:extLst>
          </p:cNvPr>
          <p:cNvSpPr>
            <a:spLocks noGrp="1"/>
          </p:cNvSpPr>
          <p:nvPr>
            <p:ph type="title"/>
          </p:nvPr>
        </p:nvSpPr>
        <p:spPr>
          <a:xfrm>
            <a:off x="838200" y="1"/>
            <a:ext cx="10515600" cy="938986"/>
          </a:xfrm>
        </p:spPr>
        <p:txBody>
          <a:bodyPr>
            <a:normAutofit/>
          </a:bodyPr>
          <a:lstStyle/>
          <a:p>
            <a:pPr algn="ctr"/>
            <a:r>
              <a:rPr lang="en-US" sz="3000" b="1" dirty="0">
                <a:latin typeface="+mn-lt"/>
              </a:rPr>
              <a:t>User Sign Up</a:t>
            </a:r>
            <a:endParaRPr lang="en-IN" sz="3000" b="1" dirty="0">
              <a:latin typeface="+mn-lt"/>
            </a:endParaRPr>
          </a:p>
        </p:txBody>
      </p:sp>
      <p:pic>
        <p:nvPicPr>
          <p:cNvPr id="6" name="Content Placeholder 5">
            <a:extLst>
              <a:ext uri="{FF2B5EF4-FFF2-40B4-BE49-F238E27FC236}">
                <a16:creationId xmlns:a16="http://schemas.microsoft.com/office/drawing/2014/main" id="{5974FD9F-8F43-6DB7-3CDD-D8D16130AD7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1" y="1058041"/>
            <a:ext cx="12211664" cy="5819622"/>
          </a:xfrm>
        </p:spPr>
      </p:pic>
    </p:spTree>
    <p:extLst>
      <p:ext uri="{BB962C8B-B14F-4D97-AF65-F5344CB8AC3E}">
        <p14:creationId xmlns:p14="http://schemas.microsoft.com/office/powerpoint/2010/main" val="1334451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A566B-031F-D8AA-1CDA-1D794829C1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413511-DFDB-B825-DA33-866497A26ABA}"/>
              </a:ext>
            </a:extLst>
          </p:cNvPr>
          <p:cNvSpPr>
            <a:spLocks noGrp="1"/>
          </p:cNvSpPr>
          <p:nvPr>
            <p:ph type="title"/>
          </p:nvPr>
        </p:nvSpPr>
        <p:spPr>
          <a:xfrm>
            <a:off x="838200" y="1"/>
            <a:ext cx="10515600" cy="938986"/>
          </a:xfrm>
        </p:spPr>
        <p:txBody>
          <a:bodyPr>
            <a:normAutofit/>
          </a:bodyPr>
          <a:lstStyle/>
          <a:p>
            <a:pPr algn="ctr"/>
            <a:r>
              <a:rPr lang="en-US" sz="3000" b="1" dirty="0">
                <a:latin typeface="+mn-lt"/>
              </a:rPr>
              <a:t>Admin Login</a:t>
            </a:r>
            <a:endParaRPr lang="en-IN" sz="3000" b="1" dirty="0">
              <a:latin typeface="+mn-lt"/>
            </a:endParaRPr>
          </a:p>
        </p:txBody>
      </p:sp>
      <p:pic>
        <p:nvPicPr>
          <p:cNvPr id="7" name="Content Placeholder 6">
            <a:extLst>
              <a:ext uri="{FF2B5EF4-FFF2-40B4-BE49-F238E27FC236}">
                <a16:creationId xmlns:a16="http://schemas.microsoft.com/office/drawing/2014/main" id="{20A1BD1B-6AF0-B4D9-7B8A-E975737F4A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832" y="1051439"/>
            <a:ext cx="12222678" cy="5824870"/>
          </a:xfrm>
        </p:spPr>
      </p:pic>
    </p:spTree>
    <p:extLst>
      <p:ext uri="{BB962C8B-B14F-4D97-AF65-F5344CB8AC3E}">
        <p14:creationId xmlns:p14="http://schemas.microsoft.com/office/powerpoint/2010/main" val="31490355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993DC-5E0E-653D-EF41-BD5129DFA4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1A50DE-9B12-8475-0AA5-74A00F6393EB}"/>
              </a:ext>
            </a:extLst>
          </p:cNvPr>
          <p:cNvSpPr>
            <a:spLocks noGrp="1"/>
          </p:cNvSpPr>
          <p:nvPr>
            <p:ph type="title"/>
          </p:nvPr>
        </p:nvSpPr>
        <p:spPr>
          <a:xfrm>
            <a:off x="3889887" y="0"/>
            <a:ext cx="4412226" cy="747251"/>
          </a:xfrm>
        </p:spPr>
        <p:txBody>
          <a:bodyPr>
            <a:normAutofit/>
          </a:bodyPr>
          <a:lstStyle/>
          <a:p>
            <a:pPr algn="ctr"/>
            <a:r>
              <a:rPr lang="en-US" sz="3000" b="1" dirty="0">
                <a:latin typeface="+mn-lt"/>
              </a:rPr>
              <a:t>Home Page</a:t>
            </a:r>
            <a:endParaRPr lang="en-IN" sz="3000" b="1" dirty="0">
              <a:latin typeface="+mn-lt"/>
            </a:endParaRPr>
          </a:p>
        </p:txBody>
      </p:sp>
      <p:pic>
        <p:nvPicPr>
          <p:cNvPr id="7" name="Content Placeholder 6">
            <a:extLst>
              <a:ext uri="{FF2B5EF4-FFF2-40B4-BE49-F238E27FC236}">
                <a16:creationId xmlns:a16="http://schemas.microsoft.com/office/drawing/2014/main" id="{5E7198C7-058A-E3A2-05B8-D06E3B786F0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29059" y="626391"/>
            <a:ext cx="5533882" cy="6248676"/>
          </a:xfrm>
        </p:spPr>
      </p:pic>
    </p:spTree>
    <p:extLst>
      <p:ext uri="{BB962C8B-B14F-4D97-AF65-F5344CB8AC3E}">
        <p14:creationId xmlns:p14="http://schemas.microsoft.com/office/powerpoint/2010/main" val="1925095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0D79-9D24-801A-835B-851CA92B07C7}"/>
              </a:ext>
            </a:extLst>
          </p:cNvPr>
          <p:cNvSpPr>
            <a:spLocks noGrp="1"/>
          </p:cNvSpPr>
          <p:nvPr>
            <p:ph type="title"/>
          </p:nvPr>
        </p:nvSpPr>
        <p:spPr>
          <a:xfrm>
            <a:off x="778328"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OVERVIEW</a:t>
            </a:r>
            <a:endParaRPr lang="en-US"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67EBDB3-9204-DB07-F36A-30D39842352C}"/>
              </a:ext>
            </a:extLst>
          </p:cNvPr>
          <p:cNvSpPr>
            <a:spLocks noGrp="1"/>
          </p:cNvSpPr>
          <p:nvPr>
            <p:ph idx="1"/>
          </p:nvPr>
        </p:nvSpPr>
        <p:spPr>
          <a:xfrm>
            <a:off x="838200" y="2051595"/>
            <a:ext cx="10395857" cy="3900321"/>
          </a:xfrm>
        </p:spPr>
        <p:txBody>
          <a:bodyPr>
            <a:normAutofit/>
          </a:bodyPr>
          <a:lstStyle/>
          <a:p>
            <a:r>
              <a:rPr lang="en-US" b="1" dirty="0"/>
              <a:t>Project Profile</a:t>
            </a:r>
          </a:p>
          <a:p>
            <a:r>
              <a:rPr lang="en-US" b="1" dirty="0"/>
              <a:t>Project Overview</a:t>
            </a:r>
          </a:p>
          <a:p>
            <a:r>
              <a:rPr lang="en-US" b="1" dirty="0"/>
              <a:t>Admin/ User Features</a:t>
            </a:r>
          </a:p>
          <a:p>
            <a:r>
              <a:rPr lang="en-US" b="1" dirty="0"/>
              <a:t>Diagrams</a:t>
            </a:r>
          </a:p>
          <a:p>
            <a:r>
              <a:rPr lang="en-US" b="1" dirty="0"/>
              <a:t>Data Dictionary</a:t>
            </a:r>
          </a:p>
          <a:p>
            <a:r>
              <a:rPr lang="en-US" b="1" dirty="0"/>
              <a:t>Screenshots</a:t>
            </a:r>
          </a:p>
          <a:p>
            <a:r>
              <a:rPr lang="en-US" b="1" dirty="0"/>
              <a:t>Conclusion</a:t>
            </a:r>
          </a:p>
        </p:txBody>
      </p:sp>
      <p:pic>
        <p:nvPicPr>
          <p:cNvPr id="7" name="Picture 6">
            <a:extLst>
              <a:ext uri="{FF2B5EF4-FFF2-40B4-BE49-F238E27FC236}">
                <a16:creationId xmlns:a16="http://schemas.microsoft.com/office/drawing/2014/main" id="{61714491-71C5-E18B-BF89-638383CE929F}"/>
              </a:ext>
            </a:extLst>
          </p:cNvPr>
          <p:cNvPicPr>
            <a:picLocks noChangeAspect="1"/>
          </p:cNvPicPr>
          <p:nvPr/>
        </p:nvPicPr>
        <p:blipFill>
          <a:blip r:embed="rId2">
            <a:alphaModFix amt="50000"/>
            <a:extLst>
              <a:ext uri="{28A0092B-C50C-407E-A947-70E740481C1C}">
                <a14:useLocalDpi xmlns:a14="http://schemas.microsoft.com/office/drawing/2010/main" val="0"/>
              </a:ext>
            </a:extLst>
          </a:blip>
          <a:stretch>
            <a:fillRect/>
          </a:stretch>
        </p:blipFill>
        <p:spPr>
          <a:xfrm flipH="1">
            <a:off x="4025343" y="1413562"/>
            <a:ext cx="8166657" cy="5444438"/>
          </a:xfrm>
          <a:prstGeom prst="rect">
            <a:avLst/>
          </a:prstGeom>
          <a:effectLst>
            <a:softEdge rad="1041400"/>
          </a:effectLst>
        </p:spPr>
      </p:pic>
    </p:spTree>
    <p:extLst>
      <p:ext uri="{BB962C8B-B14F-4D97-AF65-F5344CB8AC3E}">
        <p14:creationId xmlns:p14="http://schemas.microsoft.com/office/powerpoint/2010/main" val="42428179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578BF1-FA8E-2940-D443-53ACD55432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F6CDAA-35CC-9B68-CF1B-78196F284F19}"/>
              </a:ext>
            </a:extLst>
          </p:cNvPr>
          <p:cNvSpPr>
            <a:spLocks noGrp="1"/>
          </p:cNvSpPr>
          <p:nvPr>
            <p:ph type="title"/>
          </p:nvPr>
        </p:nvSpPr>
        <p:spPr>
          <a:xfrm>
            <a:off x="3885347" y="9832"/>
            <a:ext cx="4412226" cy="747251"/>
          </a:xfrm>
        </p:spPr>
        <p:txBody>
          <a:bodyPr>
            <a:normAutofit/>
          </a:bodyPr>
          <a:lstStyle/>
          <a:p>
            <a:pPr algn="ctr"/>
            <a:r>
              <a:rPr lang="en-US" sz="3000" b="1" dirty="0">
                <a:latin typeface="+mn-lt"/>
              </a:rPr>
              <a:t>Flight Status</a:t>
            </a:r>
            <a:endParaRPr lang="en-IN" sz="3000" b="1" dirty="0">
              <a:latin typeface="+mn-lt"/>
            </a:endParaRPr>
          </a:p>
        </p:txBody>
      </p:sp>
      <p:pic>
        <p:nvPicPr>
          <p:cNvPr id="6" name="Content Placeholder 5">
            <a:extLst>
              <a:ext uri="{FF2B5EF4-FFF2-40B4-BE49-F238E27FC236}">
                <a16:creationId xmlns:a16="http://schemas.microsoft.com/office/drawing/2014/main" id="{29AC01FB-E6B3-8116-5ED2-17FF35F14A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080" y="1067996"/>
            <a:ext cx="12201080" cy="5814578"/>
          </a:xfrm>
        </p:spPr>
      </p:pic>
    </p:spTree>
    <p:extLst>
      <p:ext uri="{BB962C8B-B14F-4D97-AF65-F5344CB8AC3E}">
        <p14:creationId xmlns:p14="http://schemas.microsoft.com/office/powerpoint/2010/main" val="5952614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402BA5-8898-0D81-C077-A354B09754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15D9E96-4AB7-A911-8EEF-3ECF476054A5}"/>
              </a:ext>
            </a:extLst>
          </p:cNvPr>
          <p:cNvSpPr>
            <a:spLocks noGrp="1"/>
          </p:cNvSpPr>
          <p:nvPr>
            <p:ph type="title"/>
          </p:nvPr>
        </p:nvSpPr>
        <p:spPr>
          <a:xfrm>
            <a:off x="3885347" y="9832"/>
            <a:ext cx="4412226" cy="747251"/>
          </a:xfrm>
        </p:spPr>
        <p:txBody>
          <a:bodyPr>
            <a:normAutofit/>
          </a:bodyPr>
          <a:lstStyle/>
          <a:p>
            <a:pPr algn="ctr"/>
            <a:r>
              <a:rPr lang="en-US" sz="3000" b="1" dirty="0">
                <a:latin typeface="+mn-lt"/>
              </a:rPr>
              <a:t>My Trips</a:t>
            </a:r>
            <a:endParaRPr lang="en-IN" sz="3000" b="1" dirty="0">
              <a:latin typeface="+mn-lt"/>
            </a:endParaRPr>
          </a:p>
        </p:txBody>
      </p:sp>
      <p:pic>
        <p:nvPicPr>
          <p:cNvPr id="6" name="Content Placeholder 5">
            <a:extLst>
              <a:ext uri="{FF2B5EF4-FFF2-40B4-BE49-F238E27FC236}">
                <a16:creationId xmlns:a16="http://schemas.microsoft.com/office/drawing/2014/main" id="{17C752E8-29E0-95BC-34E6-106855C0A080}"/>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9080" y="1067996"/>
            <a:ext cx="12201080" cy="5814578"/>
          </a:xfrm>
        </p:spPr>
      </p:pic>
    </p:spTree>
    <p:extLst>
      <p:ext uri="{BB962C8B-B14F-4D97-AF65-F5344CB8AC3E}">
        <p14:creationId xmlns:p14="http://schemas.microsoft.com/office/powerpoint/2010/main" val="2063286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B8FD15-4598-601D-1B5D-E3D9364C58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5608F0-83A0-7614-6733-C48158B10735}"/>
              </a:ext>
            </a:extLst>
          </p:cNvPr>
          <p:cNvSpPr>
            <a:spLocks noGrp="1"/>
          </p:cNvSpPr>
          <p:nvPr>
            <p:ph type="title"/>
          </p:nvPr>
        </p:nvSpPr>
        <p:spPr>
          <a:xfrm>
            <a:off x="3889887" y="0"/>
            <a:ext cx="4412226" cy="747251"/>
          </a:xfrm>
        </p:spPr>
        <p:txBody>
          <a:bodyPr>
            <a:normAutofit/>
          </a:bodyPr>
          <a:lstStyle/>
          <a:p>
            <a:pPr algn="ctr"/>
            <a:r>
              <a:rPr lang="en-US" sz="3000" b="1" dirty="0">
                <a:latin typeface="+mn-lt"/>
              </a:rPr>
              <a:t>About Us Page</a:t>
            </a:r>
            <a:endParaRPr lang="en-IN" sz="3000" b="1" dirty="0">
              <a:latin typeface="+mn-lt"/>
            </a:endParaRPr>
          </a:p>
        </p:txBody>
      </p:sp>
      <p:pic>
        <p:nvPicPr>
          <p:cNvPr id="7" name="Content Placeholder 6">
            <a:extLst>
              <a:ext uri="{FF2B5EF4-FFF2-40B4-BE49-F238E27FC236}">
                <a16:creationId xmlns:a16="http://schemas.microsoft.com/office/drawing/2014/main" id="{6D2905AE-330E-9D36-9B50-05D46F79975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3329059" y="626391"/>
            <a:ext cx="5533882" cy="6248676"/>
          </a:xfrm>
        </p:spPr>
      </p:pic>
    </p:spTree>
    <p:extLst>
      <p:ext uri="{BB962C8B-B14F-4D97-AF65-F5344CB8AC3E}">
        <p14:creationId xmlns:p14="http://schemas.microsoft.com/office/powerpoint/2010/main" val="11275145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0DB0C5-9BFC-C716-FA52-0FF92575F3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47BE57-2316-2541-F609-66368C1B57A6}"/>
              </a:ext>
            </a:extLst>
          </p:cNvPr>
          <p:cNvSpPr>
            <a:spLocks noGrp="1"/>
          </p:cNvSpPr>
          <p:nvPr>
            <p:ph type="title"/>
          </p:nvPr>
        </p:nvSpPr>
        <p:spPr>
          <a:xfrm>
            <a:off x="838200"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CONCLUSION</a:t>
            </a:r>
          </a:p>
        </p:txBody>
      </p:sp>
      <p:sp>
        <p:nvSpPr>
          <p:cNvPr id="3" name="TextBox 2">
            <a:extLst>
              <a:ext uri="{FF2B5EF4-FFF2-40B4-BE49-F238E27FC236}">
                <a16:creationId xmlns:a16="http://schemas.microsoft.com/office/drawing/2014/main" id="{2A14522C-92EC-8F30-62F2-1931F17F52DD}"/>
              </a:ext>
            </a:extLst>
          </p:cNvPr>
          <p:cNvSpPr txBox="1"/>
          <p:nvPr/>
        </p:nvSpPr>
        <p:spPr>
          <a:xfrm>
            <a:off x="1048578" y="1973928"/>
            <a:ext cx="10094843" cy="3785652"/>
          </a:xfrm>
          <a:prstGeom prst="rect">
            <a:avLst/>
          </a:prstGeom>
          <a:noFill/>
        </p:spPr>
        <p:txBody>
          <a:bodyPr wrap="square" rtlCol="0">
            <a:spAutoFit/>
          </a:bodyPr>
          <a:lstStyle/>
          <a:p>
            <a:pPr algn="just"/>
            <a:r>
              <a:rPr lang="en-US" sz="2400" dirty="0"/>
              <a:t>	The Airstro – Online Flight Booking System provides a modern and efficient solution for managing airline bookings digitally. It eliminates the need for traditional offline ticket reservations and offers a user-friendly platform where users can easily search flights, book tickets and manage their bookings. The admin can efficiently maintain flight schedules, update information, and oversee bookings through a centralized dashboard. By implementing digital automation, transparency, and role-based access control, Airstro improves the overall passenger experience and simplifies administrative operations. the system has high potential to evolve into a complete and scalable online airline reservation platform.</a:t>
            </a:r>
            <a:endParaRPr lang="en-IN" sz="2400" dirty="0"/>
          </a:p>
        </p:txBody>
      </p:sp>
    </p:spTree>
    <p:extLst>
      <p:ext uri="{BB962C8B-B14F-4D97-AF65-F5344CB8AC3E}">
        <p14:creationId xmlns:p14="http://schemas.microsoft.com/office/powerpoint/2010/main" val="14441816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8E65D-A719-3202-743F-51AA8D5EA51E}"/>
              </a:ext>
            </a:extLst>
          </p:cNvPr>
          <p:cNvSpPr>
            <a:spLocks noGrp="1"/>
          </p:cNvSpPr>
          <p:nvPr>
            <p:ph type="title"/>
          </p:nvPr>
        </p:nvSpPr>
        <p:spPr>
          <a:xfrm>
            <a:off x="838200" y="2766218"/>
            <a:ext cx="10515600" cy="1325563"/>
          </a:xfrm>
        </p:spPr>
        <p:txBody>
          <a:bodyPr>
            <a:normAutofit/>
          </a:bodyPr>
          <a:lstStyle/>
          <a:p>
            <a:pPr algn="ctr"/>
            <a:r>
              <a:rPr lang="en-US" sz="7000" dirty="0">
                <a:latin typeface="Calibri" panose="020F0502020204030204" pitchFamily="34" charset="0"/>
                <a:ea typeface="Calibri" panose="020F0502020204030204" pitchFamily="34" charset="0"/>
                <a:cs typeface="Calibri" panose="020F0502020204030204" pitchFamily="34" charset="0"/>
              </a:rPr>
              <a:t>THANK YOU</a:t>
            </a:r>
          </a:p>
        </p:txBody>
      </p:sp>
    </p:spTree>
    <p:extLst>
      <p:ext uri="{BB962C8B-B14F-4D97-AF65-F5344CB8AC3E}">
        <p14:creationId xmlns:p14="http://schemas.microsoft.com/office/powerpoint/2010/main" val="3905166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9347BD2C-87B5-690A-BC27-1A47EB90DDC5}"/>
              </a:ext>
            </a:extLst>
          </p:cNvPr>
          <p:cNvGraphicFramePr>
            <a:graphicFrameLocks noGrp="1"/>
          </p:cNvGraphicFramePr>
          <p:nvPr>
            <p:extLst>
              <p:ext uri="{D42A27DB-BD31-4B8C-83A1-F6EECF244321}">
                <p14:modId xmlns:p14="http://schemas.microsoft.com/office/powerpoint/2010/main" val="1967087395"/>
              </p:ext>
            </p:extLst>
          </p:nvPr>
        </p:nvGraphicFramePr>
        <p:xfrm>
          <a:off x="1917291" y="612057"/>
          <a:ext cx="8357418" cy="5633885"/>
        </p:xfrm>
        <a:graphic>
          <a:graphicData uri="http://schemas.openxmlformats.org/drawingml/2006/table">
            <a:tbl>
              <a:tblPr firstRow="1" bandRow="1">
                <a:tableStyleId>{5C22544A-7EE6-4342-B048-85BDC9FD1C3A}</a:tableStyleId>
              </a:tblPr>
              <a:tblGrid>
                <a:gridCol w="3150305">
                  <a:extLst>
                    <a:ext uri="{9D8B030D-6E8A-4147-A177-3AD203B41FA5}">
                      <a16:colId xmlns:a16="http://schemas.microsoft.com/office/drawing/2014/main" val="863557830"/>
                    </a:ext>
                  </a:extLst>
                </a:gridCol>
                <a:gridCol w="5207113">
                  <a:extLst>
                    <a:ext uri="{9D8B030D-6E8A-4147-A177-3AD203B41FA5}">
                      <a16:colId xmlns:a16="http://schemas.microsoft.com/office/drawing/2014/main" val="468552323"/>
                    </a:ext>
                  </a:extLst>
                </a:gridCol>
              </a:tblGrid>
              <a:tr h="705167">
                <a:tc>
                  <a:txBody>
                    <a:bodyPr/>
                    <a:lstStyle/>
                    <a:p>
                      <a:pPr algn="ctr">
                        <a:lnSpc>
                          <a:spcPct val="115000"/>
                        </a:lnSpc>
                        <a:spcAft>
                          <a:spcPts val="800"/>
                        </a:spcAft>
                        <a:buNone/>
                      </a:pPr>
                      <a:r>
                        <a:rPr lang="en-US" sz="2000" kern="0" dirty="0">
                          <a:effectLst/>
                        </a:rPr>
                        <a:t>Project Title</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dirty="0">
                          <a:effectLst/>
                        </a:rPr>
                        <a:t>Airstro</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2033425503"/>
                  </a:ext>
                </a:extLst>
              </a:tr>
              <a:tr h="705167">
                <a:tc>
                  <a:txBody>
                    <a:bodyPr/>
                    <a:lstStyle/>
                    <a:p>
                      <a:pPr algn="ctr">
                        <a:lnSpc>
                          <a:spcPct val="115000"/>
                        </a:lnSpc>
                        <a:spcAft>
                          <a:spcPts val="800"/>
                        </a:spcAft>
                        <a:buNone/>
                      </a:pPr>
                      <a:r>
                        <a:rPr lang="en-US" sz="2000" kern="1200">
                          <a:effectLst/>
                        </a:rPr>
                        <a:t>Frontend</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a:effectLst/>
                        </a:rPr>
                        <a:t>HTML, CSS</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4181249438"/>
                  </a:ext>
                </a:extLst>
              </a:tr>
              <a:tr h="705167">
                <a:tc>
                  <a:txBody>
                    <a:bodyPr/>
                    <a:lstStyle/>
                    <a:p>
                      <a:pPr algn="ctr">
                        <a:lnSpc>
                          <a:spcPct val="115000"/>
                        </a:lnSpc>
                        <a:spcAft>
                          <a:spcPts val="800"/>
                        </a:spcAft>
                        <a:buNone/>
                      </a:pPr>
                      <a:r>
                        <a:rPr lang="en-US" sz="2000" kern="1200" dirty="0">
                          <a:effectLst/>
                        </a:rPr>
                        <a:t>Backend</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dirty="0">
                          <a:effectLst/>
                        </a:rPr>
                        <a:t>PHP</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3853082004"/>
                  </a:ext>
                </a:extLst>
              </a:tr>
              <a:tr h="705167">
                <a:tc>
                  <a:txBody>
                    <a:bodyPr/>
                    <a:lstStyle/>
                    <a:p>
                      <a:pPr algn="ctr">
                        <a:lnSpc>
                          <a:spcPct val="115000"/>
                        </a:lnSpc>
                        <a:spcAft>
                          <a:spcPts val="800"/>
                        </a:spcAft>
                        <a:buNone/>
                      </a:pPr>
                      <a:r>
                        <a:rPr lang="en-US" sz="2000" kern="1200">
                          <a:effectLst/>
                        </a:rPr>
                        <a:t>Database</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dirty="0">
                          <a:effectLst/>
                        </a:rPr>
                        <a:t>MySQL</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3682696188"/>
                  </a:ext>
                </a:extLst>
              </a:tr>
              <a:tr h="705167">
                <a:tc>
                  <a:txBody>
                    <a:bodyPr/>
                    <a:lstStyle/>
                    <a:p>
                      <a:pPr algn="ctr">
                        <a:lnSpc>
                          <a:spcPct val="115000"/>
                        </a:lnSpc>
                        <a:spcAft>
                          <a:spcPts val="800"/>
                        </a:spcAft>
                        <a:buNone/>
                      </a:pPr>
                      <a:r>
                        <a:rPr lang="en-US" sz="2000" kern="1200">
                          <a:effectLst/>
                        </a:rPr>
                        <a:t>Browser</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dirty="0">
                          <a:effectLst/>
                        </a:rPr>
                        <a:t>Chrome, Firefox, Safari</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1114183118"/>
                  </a:ext>
                </a:extLst>
              </a:tr>
              <a:tr h="705167">
                <a:tc>
                  <a:txBody>
                    <a:bodyPr/>
                    <a:lstStyle/>
                    <a:p>
                      <a:pPr algn="ctr">
                        <a:lnSpc>
                          <a:spcPct val="115000"/>
                        </a:lnSpc>
                        <a:spcAft>
                          <a:spcPts val="800"/>
                        </a:spcAft>
                        <a:buNone/>
                      </a:pPr>
                      <a:r>
                        <a:rPr lang="en-US" sz="2000" kern="1200">
                          <a:effectLst/>
                        </a:rPr>
                        <a:t>Platform</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a:effectLst/>
                        </a:rPr>
                        <a:t>VS Code, Xampp</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830171611"/>
                  </a:ext>
                </a:extLst>
              </a:tr>
              <a:tr h="697716">
                <a:tc>
                  <a:txBody>
                    <a:bodyPr/>
                    <a:lstStyle/>
                    <a:p>
                      <a:pPr algn="ctr">
                        <a:lnSpc>
                          <a:spcPct val="115000"/>
                        </a:lnSpc>
                        <a:spcAft>
                          <a:spcPts val="800"/>
                        </a:spcAft>
                        <a:buNone/>
                      </a:pPr>
                      <a:r>
                        <a:rPr lang="en-US" sz="2000" kern="1200">
                          <a:effectLst/>
                        </a:rPr>
                        <a:t>Internal Guide</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a:effectLst/>
                        </a:rPr>
                        <a:t>Prof. Twinkle S. Panchal</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4140795609"/>
                  </a:ext>
                </a:extLst>
              </a:tr>
              <a:tr h="705167">
                <a:tc>
                  <a:txBody>
                    <a:bodyPr/>
                    <a:lstStyle/>
                    <a:p>
                      <a:pPr algn="ctr">
                        <a:lnSpc>
                          <a:spcPct val="115000"/>
                        </a:lnSpc>
                        <a:spcAft>
                          <a:spcPts val="800"/>
                        </a:spcAft>
                        <a:buNone/>
                      </a:pPr>
                      <a:r>
                        <a:rPr lang="en-US" sz="2000" kern="1200">
                          <a:effectLst/>
                        </a:rPr>
                        <a:t>Submitted To</a:t>
                      </a:r>
                      <a:endParaRPr lang="en-IN" sz="2000" kern="10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tc>
                  <a:txBody>
                    <a:bodyPr/>
                    <a:lstStyle/>
                    <a:p>
                      <a:pPr algn="ctr">
                        <a:lnSpc>
                          <a:spcPct val="115000"/>
                        </a:lnSpc>
                        <a:spcAft>
                          <a:spcPts val="800"/>
                        </a:spcAft>
                        <a:buNone/>
                      </a:pPr>
                      <a:r>
                        <a:rPr lang="en-US" sz="2000" kern="1200" dirty="0">
                          <a:effectLst/>
                        </a:rPr>
                        <a:t>Prof. Twinkle S. Panchal</a:t>
                      </a:r>
                      <a:endParaRPr lang="en-IN" sz="20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75339" marR="75339" marT="37669" marB="37669" anchor="ctr"/>
                </a:tc>
                <a:extLst>
                  <a:ext uri="{0D108BD9-81ED-4DB2-BD59-A6C34878D82A}">
                    <a16:rowId xmlns:a16="http://schemas.microsoft.com/office/drawing/2014/main" val="503502039"/>
                  </a:ext>
                </a:extLst>
              </a:tr>
            </a:tbl>
          </a:graphicData>
        </a:graphic>
      </p:graphicFrame>
    </p:spTree>
    <p:extLst>
      <p:ext uri="{BB962C8B-B14F-4D97-AF65-F5344CB8AC3E}">
        <p14:creationId xmlns:p14="http://schemas.microsoft.com/office/powerpoint/2010/main" val="856196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C806A-BB2F-2890-9956-C4FE6AFF5E67}"/>
              </a:ext>
            </a:extLst>
          </p:cNvPr>
          <p:cNvSpPr>
            <a:spLocks noGrp="1"/>
          </p:cNvSpPr>
          <p:nvPr>
            <p:ph type="title"/>
          </p:nvPr>
        </p:nvSpPr>
        <p:spPr>
          <a:xfrm>
            <a:off x="838200"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PROJECT OVERVIEW</a:t>
            </a:r>
          </a:p>
        </p:txBody>
      </p:sp>
      <p:sp>
        <p:nvSpPr>
          <p:cNvPr id="3" name="Content Placeholder 2">
            <a:extLst>
              <a:ext uri="{FF2B5EF4-FFF2-40B4-BE49-F238E27FC236}">
                <a16:creationId xmlns:a16="http://schemas.microsoft.com/office/drawing/2014/main" id="{C9D07C9E-A827-8647-A7D7-827B1818BF17}"/>
              </a:ext>
            </a:extLst>
          </p:cNvPr>
          <p:cNvSpPr>
            <a:spLocks noGrp="1"/>
          </p:cNvSpPr>
          <p:nvPr>
            <p:ph idx="1"/>
          </p:nvPr>
        </p:nvSpPr>
        <p:spPr>
          <a:xfrm>
            <a:off x="838200" y="2332449"/>
            <a:ext cx="10515601" cy="3285718"/>
          </a:xfrm>
        </p:spPr>
        <p:txBody>
          <a:bodyPr>
            <a:noAutofit/>
          </a:bodyPr>
          <a:lstStyle/>
          <a:p>
            <a:pPr algn="just"/>
            <a:r>
              <a:rPr lang="en-IN" sz="2400" dirty="0"/>
              <a:t>The </a:t>
            </a:r>
            <a:r>
              <a:rPr lang="en-IN" sz="2400" b="1" dirty="0"/>
              <a:t>Airstro – A Next-Generation Flight Booking &amp; Travel Experience Platform</a:t>
            </a:r>
            <a:r>
              <a:rPr lang="en-IN" sz="2400" dirty="0"/>
              <a:t>. Airstro is designed to streamline the experience of flight search, booking, and travel management for both users and administrators by providing an easy-to-use and visually appealing platform.</a:t>
            </a:r>
          </a:p>
          <a:p>
            <a:pPr algn="just"/>
            <a:r>
              <a:rPr lang="en-IN" sz="2400" dirty="0"/>
              <a:t>The system is fully responsive, mobile-friendly, and features a modern professional UI for improved usability.</a:t>
            </a:r>
          </a:p>
          <a:p>
            <a:pPr algn="just"/>
            <a:r>
              <a:rPr lang="en-IN" sz="2400" dirty="0"/>
              <a:t>The</a:t>
            </a:r>
            <a:r>
              <a:rPr lang="en-IN" sz="2400" b="1" dirty="0"/>
              <a:t> Airstro</a:t>
            </a:r>
            <a:r>
              <a:rPr lang="en-IN" sz="2400" dirty="0"/>
              <a:t> consists of two major panels:</a:t>
            </a:r>
          </a:p>
          <a:p>
            <a:pPr lvl="1" algn="just">
              <a:buFont typeface="Courier New" panose="02070309020205020404" pitchFamily="49" charset="0"/>
              <a:buChar char="o"/>
            </a:pPr>
            <a:r>
              <a:rPr lang="en-IN" sz="2000" b="1" dirty="0"/>
              <a:t>Admin Panel</a:t>
            </a:r>
            <a:endParaRPr lang="en-IN" sz="2000" dirty="0"/>
          </a:p>
          <a:p>
            <a:pPr lvl="1" algn="just">
              <a:buFont typeface="Courier New" panose="02070309020205020404" pitchFamily="49" charset="0"/>
              <a:buChar char="o"/>
            </a:pPr>
            <a:r>
              <a:rPr lang="en-IN" sz="2000" b="1" dirty="0"/>
              <a:t>User Panel</a:t>
            </a:r>
            <a:endParaRPr lang="en-IN" sz="2000" dirty="0"/>
          </a:p>
        </p:txBody>
      </p:sp>
    </p:spTree>
    <p:extLst>
      <p:ext uri="{BB962C8B-B14F-4D97-AF65-F5344CB8AC3E}">
        <p14:creationId xmlns:p14="http://schemas.microsoft.com/office/powerpoint/2010/main" val="502738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3D00B-527D-5B81-3AEC-07B66044B7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C066B95-B911-43F8-9844-CD335AA95BF4}"/>
              </a:ext>
            </a:extLst>
          </p:cNvPr>
          <p:cNvSpPr>
            <a:spLocks noGrp="1"/>
          </p:cNvSpPr>
          <p:nvPr>
            <p:ph type="title"/>
          </p:nvPr>
        </p:nvSpPr>
        <p:spPr>
          <a:xfrm>
            <a:off x="838200"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PROBLEM STATEMENT</a:t>
            </a:r>
          </a:p>
        </p:txBody>
      </p:sp>
      <p:sp>
        <p:nvSpPr>
          <p:cNvPr id="3" name="Content Placeholder 2">
            <a:extLst>
              <a:ext uri="{FF2B5EF4-FFF2-40B4-BE49-F238E27FC236}">
                <a16:creationId xmlns:a16="http://schemas.microsoft.com/office/drawing/2014/main" id="{CDD0B272-90E4-EF56-B320-B2A495E607FD}"/>
              </a:ext>
            </a:extLst>
          </p:cNvPr>
          <p:cNvSpPr>
            <a:spLocks noGrp="1"/>
          </p:cNvSpPr>
          <p:nvPr>
            <p:ph idx="1"/>
          </p:nvPr>
        </p:nvSpPr>
        <p:spPr>
          <a:xfrm>
            <a:off x="838199" y="2067406"/>
            <a:ext cx="10515601" cy="3285718"/>
          </a:xfrm>
        </p:spPr>
        <p:txBody>
          <a:bodyPr>
            <a:noAutofit/>
          </a:bodyPr>
          <a:lstStyle/>
          <a:p>
            <a:pPr marL="0" indent="0" algn="just">
              <a:buNone/>
            </a:pPr>
            <a:r>
              <a:rPr lang="en-US" sz="2400" dirty="0"/>
              <a:t>	In traditional flight booking, passengers often need to visit travel agencies or airline counters physically to check flight availability and purchase tickets. This process is time-consuming, inconvenient, and lacks transparency in pricing and schedule updates. Manual management of flight schedules makes it difficult for administrators to update flight information, which may lead to booking errors and miscommunication. Users cannot easily track their booking history or cancel tickets without lengthy procedures. There is no centralized system to manage flight details, user records, and booking data, which may result in data duplication, loss, or mismanagement. To overcome these issues, we developed a digital </a:t>
            </a:r>
            <a:r>
              <a:rPr lang="en-US" sz="2400" b="1" dirty="0"/>
              <a:t>Online Flight Booking System – Airstro</a:t>
            </a:r>
            <a:r>
              <a:rPr lang="en-US" sz="2400" dirty="0"/>
              <a:t>.</a:t>
            </a:r>
            <a:endParaRPr lang="en-IN" sz="2400" dirty="0"/>
          </a:p>
        </p:txBody>
      </p:sp>
    </p:spTree>
    <p:extLst>
      <p:ext uri="{BB962C8B-B14F-4D97-AF65-F5344CB8AC3E}">
        <p14:creationId xmlns:p14="http://schemas.microsoft.com/office/powerpoint/2010/main" val="441619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211E0-C1B6-9A1F-A36C-5C7973EFB9C4}"/>
              </a:ext>
            </a:extLst>
          </p:cNvPr>
          <p:cNvSpPr>
            <a:spLocks noGrp="1"/>
          </p:cNvSpPr>
          <p:nvPr>
            <p:ph type="title"/>
          </p:nvPr>
        </p:nvSpPr>
        <p:spPr>
          <a:xfrm>
            <a:off x="838200"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ADMIN FEATURES</a:t>
            </a:r>
          </a:p>
        </p:txBody>
      </p:sp>
      <p:sp>
        <p:nvSpPr>
          <p:cNvPr id="3" name="TextBox 2">
            <a:extLst>
              <a:ext uri="{FF2B5EF4-FFF2-40B4-BE49-F238E27FC236}">
                <a16:creationId xmlns:a16="http://schemas.microsoft.com/office/drawing/2014/main" id="{6E5D8F4A-6FFA-56CA-8418-3F131EEFD54B}"/>
              </a:ext>
            </a:extLst>
          </p:cNvPr>
          <p:cNvSpPr txBox="1"/>
          <p:nvPr/>
        </p:nvSpPr>
        <p:spPr>
          <a:xfrm>
            <a:off x="1088335" y="2014912"/>
            <a:ext cx="10015330" cy="3985706"/>
          </a:xfrm>
          <a:prstGeom prst="rect">
            <a:avLst/>
          </a:prstGeom>
          <a:noFill/>
        </p:spPr>
        <p:txBody>
          <a:bodyPr wrap="square" rtlCol="0">
            <a:spAutoFit/>
          </a:bodyPr>
          <a:lstStyle/>
          <a:p>
            <a:pPr>
              <a:lnSpc>
                <a:spcPct val="150000"/>
              </a:lnSpc>
            </a:pPr>
            <a:r>
              <a:rPr lang="en-IN" sz="2200" b="1" dirty="0"/>
              <a:t>Admin Panel</a:t>
            </a:r>
            <a:endParaRPr lang="en-IN" sz="2200" dirty="0"/>
          </a:p>
          <a:p>
            <a:pPr marL="285750" lvl="0" indent="-285750">
              <a:lnSpc>
                <a:spcPct val="150000"/>
              </a:lnSpc>
              <a:buFont typeface="Arial" panose="020B0604020202020204" pitchFamily="34" charset="0"/>
              <a:buChar char="•"/>
            </a:pPr>
            <a:r>
              <a:rPr lang="en-IN" sz="2200" dirty="0"/>
              <a:t>Login is required using admin email and password.</a:t>
            </a:r>
          </a:p>
          <a:p>
            <a:pPr marL="285750" lvl="0" indent="-285750">
              <a:lnSpc>
                <a:spcPct val="150000"/>
              </a:lnSpc>
              <a:buFont typeface="Arial" panose="020B0604020202020204" pitchFamily="34" charset="0"/>
              <a:buChar char="•"/>
            </a:pPr>
            <a:r>
              <a:rPr lang="en-IN" sz="2200" dirty="0"/>
              <a:t>Admin can add new flights, update flight details, or delete flights.</a:t>
            </a:r>
          </a:p>
          <a:p>
            <a:pPr marL="285750" lvl="0" indent="-285750">
              <a:lnSpc>
                <a:spcPct val="150000"/>
              </a:lnSpc>
              <a:buFont typeface="Arial" panose="020B0604020202020204" pitchFamily="34" charset="0"/>
              <a:buChar char="•"/>
            </a:pPr>
            <a:r>
              <a:rPr lang="en-IN" sz="2200" dirty="0"/>
              <a:t>Admin can view all flights available in the system.</a:t>
            </a:r>
          </a:p>
          <a:p>
            <a:pPr marL="285750" lvl="0" indent="-285750">
              <a:lnSpc>
                <a:spcPct val="150000"/>
              </a:lnSpc>
              <a:buFont typeface="Arial" panose="020B0604020202020204" pitchFamily="34" charset="0"/>
              <a:buChar char="•"/>
            </a:pPr>
            <a:r>
              <a:rPr lang="en-IN" sz="2200" dirty="0"/>
              <a:t>Admin can view all user bookings along with passenger details.</a:t>
            </a:r>
          </a:p>
          <a:p>
            <a:pPr marL="285750" lvl="0" indent="-285750">
              <a:lnSpc>
                <a:spcPct val="150000"/>
              </a:lnSpc>
              <a:buFont typeface="Arial" panose="020B0604020202020204" pitchFamily="34" charset="0"/>
              <a:buChar char="•"/>
            </a:pPr>
            <a:r>
              <a:rPr lang="en-IN" sz="2200" dirty="0"/>
              <a:t>Admin can update booking status or delete bookings if necessary.</a:t>
            </a:r>
          </a:p>
          <a:p>
            <a:pPr marL="285750" lvl="0" indent="-285750">
              <a:lnSpc>
                <a:spcPct val="150000"/>
              </a:lnSpc>
              <a:buFont typeface="Arial" panose="020B0604020202020204" pitchFamily="34" charset="0"/>
              <a:buChar char="•"/>
            </a:pPr>
            <a:r>
              <a:rPr lang="en-IN" sz="2200" dirty="0"/>
              <a:t>Admin dashboard provides a centralized flight &amp; booking management interface.</a:t>
            </a:r>
          </a:p>
          <a:p>
            <a:pPr marL="285750" indent="-285750">
              <a:buFont typeface="Arial" panose="020B0604020202020204" pitchFamily="34" charset="0"/>
              <a:buChar char="•"/>
            </a:pPr>
            <a:endParaRPr lang="en-IN" sz="2200" dirty="0"/>
          </a:p>
        </p:txBody>
      </p:sp>
    </p:spTree>
    <p:extLst>
      <p:ext uri="{BB962C8B-B14F-4D97-AF65-F5344CB8AC3E}">
        <p14:creationId xmlns:p14="http://schemas.microsoft.com/office/powerpoint/2010/main" val="18521600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A09C1A-B11B-E578-5D2D-52FC19BA13B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1DEC8F-3AC8-5506-0EEA-97A0B562CDD5}"/>
              </a:ext>
            </a:extLst>
          </p:cNvPr>
          <p:cNvSpPr>
            <a:spLocks noGrp="1"/>
          </p:cNvSpPr>
          <p:nvPr>
            <p:ph type="title"/>
          </p:nvPr>
        </p:nvSpPr>
        <p:spPr>
          <a:xfrm>
            <a:off x="838200" y="0"/>
            <a:ext cx="10515600" cy="1325563"/>
          </a:xfrm>
        </p:spPr>
        <p:txBody>
          <a:bodyPr/>
          <a:lstStyle/>
          <a:p>
            <a:pPr algn="ctr"/>
            <a:r>
              <a:rPr lang="en-US" b="1" dirty="0">
                <a:latin typeface="Calibri" panose="020F0502020204030204" pitchFamily="34" charset="0"/>
                <a:ea typeface="Calibri" panose="020F0502020204030204" pitchFamily="34" charset="0"/>
                <a:cs typeface="Calibri" panose="020F0502020204030204" pitchFamily="34" charset="0"/>
              </a:rPr>
              <a:t>USER FEATURES</a:t>
            </a:r>
          </a:p>
        </p:txBody>
      </p:sp>
      <p:sp>
        <p:nvSpPr>
          <p:cNvPr id="3" name="TextBox 2">
            <a:extLst>
              <a:ext uri="{FF2B5EF4-FFF2-40B4-BE49-F238E27FC236}">
                <a16:creationId xmlns:a16="http://schemas.microsoft.com/office/drawing/2014/main" id="{660EC039-76C1-7AEE-1B74-ACEC00594C42}"/>
              </a:ext>
            </a:extLst>
          </p:cNvPr>
          <p:cNvSpPr txBox="1"/>
          <p:nvPr/>
        </p:nvSpPr>
        <p:spPr>
          <a:xfrm>
            <a:off x="1048578" y="1777282"/>
            <a:ext cx="10094843" cy="4031873"/>
          </a:xfrm>
          <a:prstGeom prst="rect">
            <a:avLst/>
          </a:prstGeom>
          <a:noFill/>
        </p:spPr>
        <p:txBody>
          <a:bodyPr wrap="square" rtlCol="0">
            <a:spAutoFit/>
          </a:bodyPr>
          <a:lstStyle/>
          <a:p>
            <a:pPr algn="just">
              <a:lnSpc>
                <a:spcPct val="150000"/>
              </a:lnSpc>
            </a:pPr>
            <a:r>
              <a:rPr lang="en-IN" sz="2400" b="1" dirty="0"/>
              <a:t>User Panel</a:t>
            </a:r>
            <a:endParaRPr lang="en-IN" sz="2400" dirty="0"/>
          </a:p>
          <a:p>
            <a:pPr marL="285750" lvl="0" indent="-285750" algn="just">
              <a:buFont typeface="Arial" panose="020B0604020202020204" pitchFamily="34" charset="0"/>
              <a:buChar char="•"/>
            </a:pPr>
            <a:r>
              <a:rPr lang="en-IN" sz="2000" dirty="0"/>
              <a:t>Users can Register/Login using email and password for authentication.</a:t>
            </a:r>
          </a:p>
          <a:p>
            <a:pPr marL="285750" lvl="0" indent="-285750" algn="just">
              <a:buFont typeface="Arial" panose="020B0604020202020204" pitchFamily="34" charset="0"/>
              <a:buChar char="•"/>
            </a:pPr>
            <a:r>
              <a:rPr lang="en-IN" sz="2000" dirty="0"/>
              <a:t>Main navigation includes: Home, Deals &amp; Offers, My Trips, About Us, Login, Signup</a:t>
            </a:r>
          </a:p>
          <a:p>
            <a:pPr marL="285750" lvl="0" indent="-285750" algn="just">
              <a:buFont typeface="Arial" panose="020B0604020202020204" pitchFamily="34" charset="0"/>
              <a:buChar char="•"/>
            </a:pPr>
            <a:r>
              <a:rPr lang="en-IN" sz="2000" dirty="0"/>
              <a:t>Home Page displays Hero section, booking widget, offers, and recommended destinations.</a:t>
            </a:r>
          </a:p>
          <a:p>
            <a:pPr marL="285750" lvl="0" indent="-285750" algn="just">
              <a:buFont typeface="Arial" panose="020B0604020202020204" pitchFamily="34" charset="0"/>
              <a:buChar char="•"/>
            </a:pPr>
            <a:r>
              <a:rPr lang="en-IN" sz="2000" dirty="0"/>
              <a:t>About Page describes </a:t>
            </a:r>
            <a:r>
              <a:rPr lang="en-IN" sz="2000" dirty="0" err="1"/>
              <a:t>Airstro’s</a:t>
            </a:r>
            <a:r>
              <a:rPr lang="en-IN" sz="2000" dirty="0"/>
              <a:t> mission and international network along with loyalty benefits.</a:t>
            </a:r>
          </a:p>
          <a:p>
            <a:pPr marL="285750" lvl="0" indent="-285750" algn="just">
              <a:buFont typeface="Arial" panose="020B0604020202020204" pitchFamily="34" charset="0"/>
              <a:buChar char="•"/>
            </a:pPr>
            <a:r>
              <a:rPr lang="en-IN" sz="2000" dirty="0"/>
              <a:t>Users can select a flight and complete the booking instantly.</a:t>
            </a:r>
          </a:p>
          <a:p>
            <a:pPr marL="285750" lvl="0" indent="-285750" algn="just">
              <a:buFont typeface="Arial" panose="020B0604020202020204" pitchFamily="34" charset="0"/>
              <a:buChar char="•"/>
            </a:pPr>
            <a:r>
              <a:rPr lang="en-IN" sz="2000" dirty="0"/>
              <a:t>My Trips Page displays:</a:t>
            </a:r>
          </a:p>
          <a:p>
            <a:pPr lvl="1" algn="just"/>
            <a:r>
              <a:rPr lang="en-IN" sz="2000" dirty="0"/>
              <a:t>All booked flights</a:t>
            </a:r>
          </a:p>
          <a:p>
            <a:pPr lvl="1" algn="just"/>
            <a:r>
              <a:rPr lang="en-IN" sz="2000" dirty="0"/>
              <a:t>Total fare</a:t>
            </a:r>
          </a:p>
          <a:p>
            <a:pPr lvl="1" algn="just"/>
            <a:r>
              <a:rPr lang="en-IN" sz="2000" dirty="0"/>
              <a:t>Booking status</a:t>
            </a:r>
          </a:p>
          <a:p>
            <a:pPr lvl="1" algn="just"/>
            <a:r>
              <a:rPr lang="en-IN" sz="2000" dirty="0"/>
              <a:t>Users can cancel flights anytime</a:t>
            </a:r>
          </a:p>
          <a:p>
            <a:pPr lvl="0" algn="just"/>
            <a:r>
              <a:rPr lang="en-IN" sz="2000" dirty="0"/>
              <a:t>Users cannot book or manage flights without logging in.</a:t>
            </a:r>
          </a:p>
        </p:txBody>
      </p:sp>
    </p:spTree>
    <p:extLst>
      <p:ext uri="{BB962C8B-B14F-4D97-AF65-F5344CB8AC3E}">
        <p14:creationId xmlns:p14="http://schemas.microsoft.com/office/powerpoint/2010/main" val="4229169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EABF8-2C77-9D14-B5EF-D0288D16FE95}"/>
              </a:ext>
            </a:extLst>
          </p:cNvPr>
          <p:cNvSpPr>
            <a:spLocks noGrp="1"/>
          </p:cNvSpPr>
          <p:nvPr>
            <p:ph type="title"/>
          </p:nvPr>
        </p:nvSpPr>
        <p:spPr>
          <a:xfrm>
            <a:off x="838200" y="1"/>
            <a:ext cx="10515600" cy="938986"/>
          </a:xfrm>
        </p:spPr>
        <p:txBody>
          <a:bodyPr>
            <a:normAutofit/>
          </a:bodyPr>
          <a:lstStyle/>
          <a:p>
            <a:pPr algn="ctr"/>
            <a:r>
              <a:rPr lang="en-US" sz="3000" b="1" dirty="0">
                <a:latin typeface="+mn-lt"/>
              </a:rPr>
              <a:t>Admin/User Process Flow Diagram</a:t>
            </a:r>
            <a:endParaRPr lang="en-IN" sz="3000" b="1" dirty="0">
              <a:latin typeface="+mn-lt"/>
            </a:endParaRPr>
          </a:p>
        </p:txBody>
      </p:sp>
      <p:pic>
        <p:nvPicPr>
          <p:cNvPr id="7" name="Content Placeholder 6">
            <a:extLst>
              <a:ext uri="{FF2B5EF4-FFF2-40B4-BE49-F238E27FC236}">
                <a16:creationId xmlns:a16="http://schemas.microsoft.com/office/drawing/2014/main" id="{25E728AD-5D7D-BE1B-29DD-280BA45D116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23490" y="938985"/>
            <a:ext cx="4074812" cy="5559960"/>
          </a:xfrm>
        </p:spPr>
      </p:pic>
      <p:pic>
        <p:nvPicPr>
          <p:cNvPr id="11" name="Picture 10">
            <a:extLst>
              <a:ext uri="{FF2B5EF4-FFF2-40B4-BE49-F238E27FC236}">
                <a16:creationId xmlns:a16="http://schemas.microsoft.com/office/drawing/2014/main" id="{E814A071-E901-78D9-06B0-13B1FF522D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41713" y="827593"/>
            <a:ext cx="3526797" cy="5782745"/>
          </a:xfrm>
          <a:prstGeom prst="rect">
            <a:avLst/>
          </a:prstGeom>
        </p:spPr>
      </p:pic>
    </p:spTree>
    <p:extLst>
      <p:ext uri="{BB962C8B-B14F-4D97-AF65-F5344CB8AC3E}">
        <p14:creationId xmlns:p14="http://schemas.microsoft.com/office/powerpoint/2010/main" val="19753504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D1BCC3-5A71-7322-90D0-F8F43219D72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25DC1BC-5AA7-7470-165D-FF95FC7EBA35}"/>
              </a:ext>
            </a:extLst>
          </p:cNvPr>
          <p:cNvSpPr>
            <a:spLocks noGrp="1"/>
          </p:cNvSpPr>
          <p:nvPr>
            <p:ph type="title"/>
          </p:nvPr>
        </p:nvSpPr>
        <p:spPr>
          <a:xfrm>
            <a:off x="838200" y="1"/>
            <a:ext cx="10515600" cy="938986"/>
          </a:xfrm>
        </p:spPr>
        <p:txBody>
          <a:bodyPr>
            <a:normAutofit/>
          </a:bodyPr>
          <a:lstStyle/>
          <a:p>
            <a:pPr algn="ctr"/>
            <a:r>
              <a:rPr lang="pt-BR" sz="3000" b="1" dirty="0">
                <a:latin typeface="+mn-lt"/>
              </a:rPr>
              <a:t>0 Level Diagram (Context Diagram)</a:t>
            </a:r>
            <a:endParaRPr lang="en-IN" sz="3000" b="1" dirty="0">
              <a:latin typeface="+mn-lt"/>
            </a:endParaRPr>
          </a:p>
        </p:txBody>
      </p:sp>
      <p:pic>
        <p:nvPicPr>
          <p:cNvPr id="6" name="Content Placeholder 5">
            <a:extLst>
              <a:ext uri="{FF2B5EF4-FFF2-40B4-BE49-F238E27FC236}">
                <a16:creationId xmlns:a16="http://schemas.microsoft.com/office/drawing/2014/main" id="{985A429E-610F-3D59-08E1-29DEABB3D6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51175" y="938987"/>
            <a:ext cx="5889649" cy="5684982"/>
          </a:xfrm>
        </p:spPr>
      </p:pic>
    </p:spTree>
    <p:extLst>
      <p:ext uri="{BB962C8B-B14F-4D97-AF65-F5344CB8AC3E}">
        <p14:creationId xmlns:p14="http://schemas.microsoft.com/office/powerpoint/2010/main" val="5509685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1138</TotalTime>
  <Words>682</Words>
  <Application>Microsoft Office PowerPoint</Application>
  <PresentationFormat>Widescreen</PresentationFormat>
  <Paragraphs>88</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Times New Roman</vt:lpstr>
      <vt:lpstr>Calibri</vt:lpstr>
      <vt:lpstr>Arial</vt:lpstr>
      <vt:lpstr>Courier New</vt:lpstr>
      <vt:lpstr>Calibri Light</vt:lpstr>
      <vt:lpstr>Office Theme</vt:lpstr>
      <vt:lpstr>PowerPoint Presentation</vt:lpstr>
      <vt:lpstr>OVERVIEW</vt:lpstr>
      <vt:lpstr>PowerPoint Presentation</vt:lpstr>
      <vt:lpstr>PROJECT OVERVIEW</vt:lpstr>
      <vt:lpstr>PROBLEM STATEMENT</vt:lpstr>
      <vt:lpstr>ADMIN FEATURES</vt:lpstr>
      <vt:lpstr>USER FEATURES</vt:lpstr>
      <vt:lpstr>Admin/User Process Flow Diagram</vt:lpstr>
      <vt:lpstr>0 Level Diagram (Context Diagram)</vt:lpstr>
      <vt:lpstr>1 Level Admin/User Diagram</vt:lpstr>
      <vt:lpstr>ER Diagram</vt:lpstr>
      <vt:lpstr>DATABASE DESIGN</vt:lpstr>
      <vt:lpstr>DATABASE DESIGN</vt:lpstr>
      <vt:lpstr>Admin Login</vt:lpstr>
      <vt:lpstr>Admin Dashboard</vt:lpstr>
      <vt:lpstr>Admin Dashboard</vt:lpstr>
      <vt:lpstr>User Sign Up</vt:lpstr>
      <vt:lpstr>Admin Login</vt:lpstr>
      <vt:lpstr>Home Page</vt:lpstr>
      <vt:lpstr>Flight Status</vt:lpstr>
      <vt:lpstr>My Trips</vt:lpstr>
      <vt:lpstr>About Us Page</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Nishil Chavda</dc:creator>
  <cp:lastModifiedBy>Nishil Chavda</cp:lastModifiedBy>
  <cp:revision>5</cp:revision>
  <dcterms:created xsi:type="dcterms:W3CDTF">2025-10-04T12:14:22Z</dcterms:created>
  <dcterms:modified xsi:type="dcterms:W3CDTF">2025-12-04T09:35:12Z</dcterms:modified>
</cp:coreProperties>
</file>

<file path=docProps/thumbnail.jpeg>
</file>